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media/image41.jpg" ContentType="image/pn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5"/>
  </p:sldMasterIdLst>
  <p:notesMasterIdLst>
    <p:notesMasterId r:id="rId11"/>
  </p:notesMasterIdLst>
  <p:handoutMasterIdLst>
    <p:handoutMasterId r:id="rId12"/>
  </p:handoutMasterIdLst>
  <p:sldIdLst>
    <p:sldId id="646" r:id="rId6"/>
    <p:sldId id="710" r:id="rId7"/>
    <p:sldId id="711" r:id="rId8"/>
    <p:sldId id="712" r:id="rId9"/>
    <p:sldId id="713" r:id="rId10"/>
  </p:sldIdLst>
  <p:sldSz cx="12192000" cy="6858000"/>
  <p:notesSz cx="6740525" cy="98679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52" userDrawn="1">
          <p15:clr>
            <a:srgbClr val="A4A3A4"/>
          </p15:clr>
        </p15:guide>
        <p15:guide id="2" orient="horz" pos="528" userDrawn="1">
          <p15:clr>
            <a:srgbClr val="A4A3A4"/>
          </p15:clr>
        </p15:guide>
        <p15:guide id="3" orient="horz" pos="3456" userDrawn="1">
          <p15:clr>
            <a:srgbClr val="A4A3A4"/>
          </p15:clr>
        </p15:guide>
        <p15:guide id="4" orient="horz" pos="3168" userDrawn="1">
          <p15:clr>
            <a:srgbClr val="A4A3A4"/>
          </p15:clr>
        </p15:guide>
        <p15:guide id="5" orient="horz" pos="4020" userDrawn="1">
          <p15:clr>
            <a:srgbClr val="A4A3A4"/>
          </p15:clr>
        </p15:guide>
        <p15:guide id="6" orient="horz" pos="4224" userDrawn="1">
          <p15:clr>
            <a:srgbClr val="A4A3A4"/>
          </p15:clr>
        </p15:guide>
        <p15:guide id="7" orient="horz" pos="1728" userDrawn="1">
          <p15:clr>
            <a:srgbClr val="A4A3A4"/>
          </p15:clr>
        </p15:guide>
        <p15:guide id="8" pos="5752" userDrawn="1">
          <p15:clr>
            <a:srgbClr val="A4A3A4"/>
          </p15:clr>
        </p15:guide>
        <p15:guide id="9" pos="192" userDrawn="1">
          <p15:clr>
            <a:srgbClr val="A4A3A4"/>
          </p15:clr>
        </p15:guide>
        <p15:guide id="10" pos="7488" userDrawn="1">
          <p15:clr>
            <a:srgbClr val="A4A3A4"/>
          </p15:clr>
        </p15:guide>
        <p15:guide id="11" pos="704" userDrawn="1">
          <p15:clr>
            <a:srgbClr val="A4A3A4"/>
          </p15:clr>
        </p15:guide>
        <p15:guide id="12" pos="3712" userDrawn="1">
          <p15:clr>
            <a:srgbClr val="A4A3A4"/>
          </p15:clr>
        </p15:guide>
        <p15:guide id="13" pos="2395" userDrawn="1">
          <p15:clr>
            <a:srgbClr val="A4A3A4"/>
          </p15:clr>
        </p15:guide>
        <p15:guide id="14" pos="3840" userDrawn="1">
          <p15:clr>
            <a:srgbClr val="A4A3A4"/>
          </p15:clr>
        </p15:guide>
        <p15:guide id="15" pos="3968" userDrawn="1">
          <p15:clr>
            <a:srgbClr val="A4A3A4"/>
          </p15:clr>
        </p15:guide>
        <p15:guide id="16" pos="1408" userDrawn="1">
          <p15:clr>
            <a:srgbClr val="A4A3A4"/>
          </p15:clr>
        </p15:guide>
        <p15:guide id="17" pos="3364" userDrawn="1">
          <p15:clr>
            <a:srgbClr val="A4A3A4"/>
          </p15:clr>
        </p15:guide>
        <p15:guide id="18" pos="22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1AABA"/>
    <a:srgbClr val="52C1D2"/>
    <a:srgbClr val="70CCC7"/>
    <a:srgbClr val="C7D3D3"/>
    <a:srgbClr val="BD2534"/>
    <a:srgbClr val="1D5274"/>
    <a:srgbClr val="DBDBDB"/>
    <a:srgbClr val="FF0000"/>
    <a:srgbClr val="00FF00"/>
    <a:srgbClr val="4637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765" autoAdjust="0"/>
    <p:restoredTop sz="95343" autoAdjust="0"/>
  </p:normalViewPr>
  <p:slideViewPr>
    <p:cSldViewPr snapToGrid="0">
      <p:cViewPr varScale="1">
        <p:scale>
          <a:sx n="59" d="100"/>
          <a:sy n="59" d="100"/>
        </p:scale>
        <p:origin x="520" y="48"/>
      </p:cViewPr>
      <p:guideLst>
        <p:guide orient="horz" pos="2352"/>
        <p:guide orient="horz" pos="528"/>
        <p:guide orient="horz" pos="3456"/>
        <p:guide orient="horz" pos="3168"/>
        <p:guide orient="horz" pos="4020"/>
        <p:guide orient="horz" pos="4224"/>
        <p:guide orient="horz" pos="1728"/>
        <p:guide pos="5752"/>
        <p:guide pos="192"/>
        <p:guide pos="7488"/>
        <p:guide pos="704"/>
        <p:guide pos="3712"/>
        <p:guide pos="2395"/>
        <p:guide pos="3840"/>
        <p:guide pos="3968"/>
        <p:guide pos="1408"/>
        <p:guide pos="3364"/>
        <p:guide pos="22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1" d="100"/>
        <a:sy n="61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14" Type="http://schemas.openxmlformats.org/officeDocument/2006/relationships/viewProps" Target="viewProps.xml"/><Relationship Id="rId9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0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7938" y="0"/>
            <a:ext cx="29210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D9DAE6-F563-4E1D-93D0-D42ECC09CA69}" type="datetimeFigureOut">
              <a:rPr lang="en-US" smtClean="0"/>
              <a:pPr/>
              <a:t>08/06/2020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2600"/>
            <a:ext cx="29210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7938" y="9372600"/>
            <a:ext cx="29210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8545DB-1BA5-4F55-BA8D-91F1504060C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20894" cy="493394"/>
          </a:xfrm>
          <a:prstGeom prst="rect">
            <a:avLst/>
          </a:prstGeom>
        </p:spPr>
        <p:txBody>
          <a:bodyPr vert="horz" lIns="94833" tIns="47417" rIns="94833" bIns="47417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8074" y="1"/>
            <a:ext cx="2920894" cy="493394"/>
          </a:xfrm>
          <a:prstGeom prst="rect">
            <a:avLst/>
          </a:prstGeom>
        </p:spPr>
        <p:txBody>
          <a:bodyPr vert="horz" lIns="94833" tIns="47417" rIns="94833" bIns="47417" rtlCol="0"/>
          <a:lstStyle>
            <a:lvl1pPr algn="r">
              <a:defRPr sz="1100"/>
            </a:lvl1pPr>
          </a:lstStyle>
          <a:p>
            <a:fld id="{3E7ACB27-EF18-4CCF-A9C1-CBDF6E4EE76D}" type="datetimeFigureOut">
              <a:rPr lang="en-US" smtClean="0"/>
              <a:pPr/>
              <a:t>08/06/2020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0963" y="739775"/>
            <a:ext cx="6578600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33" tIns="47417" rIns="94833" bIns="4741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4053" y="4687253"/>
            <a:ext cx="5392420" cy="4440555"/>
          </a:xfrm>
          <a:prstGeom prst="rect">
            <a:avLst/>
          </a:prstGeom>
        </p:spPr>
        <p:txBody>
          <a:bodyPr vert="horz" lIns="94833" tIns="47417" rIns="94833" bIns="4741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372794"/>
            <a:ext cx="2920894" cy="493394"/>
          </a:xfrm>
          <a:prstGeom prst="rect">
            <a:avLst/>
          </a:prstGeom>
        </p:spPr>
        <p:txBody>
          <a:bodyPr vert="horz" lIns="94833" tIns="47417" rIns="94833" bIns="47417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8074" y="9372794"/>
            <a:ext cx="2920894" cy="493394"/>
          </a:xfrm>
          <a:prstGeom prst="rect">
            <a:avLst/>
          </a:prstGeom>
        </p:spPr>
        <p:txBody>
          <a:bodyPr vert="horz" lIns="94833" tIns="47417" rIns="94833" bIns="47417" rtlCol="0" anchor="b"/>
          <a:lstStyle>
            <a:lvl1pPr algn="r">
              <a:defRPr sz="1100"/>
            </a:lvl1pPr>
          </a:lstStyle>
          <a:p>
            <a:fld id="{30281128-ADE7-4224-ADA8-EAEFBFA6B11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0963" y="739775"/>
            <a:ext cx="6578600" cy="3700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281128-ADE7-4224-ADA8-EAEFBFA6B116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44083"/>
            <a:fld id="{CCC63AB4-7240-4805-ADE9-A1394E5A06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44083"/>
              <a:t>08/06/2020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6" y="0"/>
            <a:ext cx="7426033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440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62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6887490" y="1591629"/>
            <a:ext cx="538549" cy="357110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440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62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ED8D89A-B529-45C3-AD18-A7BED1C61EF3}"/>
              </a:ext>
            </a:extLst>
          </p:cNvPr>
          <p:cNvCxnSpPr>
            <a:cxnSpLocks/>
          </p:cNvCxnSpPr>
          <p:nvPr userDrawn="1"/>
        </p:nvCxnSpPr>
        <p:spPr>
          <a:xfrm>
            <a:off x="9861747" y="1309977"/>
            <a:ext cx="0" cy="727206"/>
          </a:xfrm>
          <a:prstGeom prst="line">
            <a:avLst/>
          </a:prstGeom>
          <a:ln w="1111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494F8B0-EC1F-40D2-A18C-A3BFE7CC7639}"/>
              </a:ext>
            </a:extLst>
          </p:cNvPr>
          <p:cNvCxnSpPr>
            <a:cxnSpLocks/>
          </p:cNvCxnSpPr>
          <p:nvPr userDrawn="1"/>
        </p:nvCxnSpPr>
        <p:spPr>
          <a:xfrm rot="17220000">
            <a:off x="8206817" y="2521413"/>
            <a:ext cx="0" cy="727206"/>
          </a:xfrm>
          <a:prstGeom prst="line">
            <a:avLst/>
          </a:prstGeom>
          <a:ln w="1111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90F6E0B-DB16-4036-B3CE-EDE5C7987EE2}"/>
              </a:ext>
            </a:extLst>
          </p:cNvPr>
          <p:cNvCxnSpPr>
            <a:cxnSpLocks/>
          </p:cNvCxnSpPr>
          <p:nvPr userDrawn="1"/>
        </p:nvCxnSpPr>
        <p:spPr>
          <a:xfrm rot="4380000" flipH="1">
            <a:off x="11486526" y="2521414"/>
            <a:ext cx="0" cy="727206"/>
          </a:xfrm>
          <a:prstGeom prst="line">
            <a:avLst/>
          </a:prstGeom>
          <a:ln w="1111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Picture 38">
            <a:extLst>
              <a:ext uri="{FF2B5EF4-FFF2-40B4-BE49-F238E27FC236}">
                <a16:creationId xmlns:a16="http://schemas.microsoft.com/office/drawing/2014/main" id="{76310711-A46B-4218-9D75-63C7139C2F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89415" y="1591629"/>
            <a:ext cx="3864384" cy="3956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569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44083"/>
            <a:fld id="{CCC63AB4-7240-4805-ADE9-A1394E5A06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44083"/>
              <a:t>08/06/2020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4408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44083"/>
            <a:fld id="{4DA477A5-142C-4BCD-AD83-4A6BF6F8BB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4408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262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44083"/>
            <a:fld id="{CCC63AB4-7240-4805-ADE9-A1394E5A06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44083"/>
              <a:t>08/06/2020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4408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44083"/>
            <a:fld id="{4DA477A5-142C-4BCD-AD83-4A6BF6F8BB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4408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4789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  <a:lvl2pPr marL="422041" indent="0">
              <a:buNone/>
              <a:defRPr/>
            </a:lvl2pPr>
            <a:lvl3pPr marL="844083" indent="0">
              <a:buNone/>
              <a:defRPr/>
            </a:lvl3pPr>
            <a:lvl4pPr marL="1266124" indent="0">
              <a:buNone/>
              <a:defRPr/>
            </a:lvl4pPr>
            <a:lvl5pPr marL="1688165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44083"/>
            <a:fld id="{CCC63AB4-7240-4805-ADE9-A1394E5A06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44083"/>
              <a:t>08/06/2020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4408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44083"/>
            <a:fld id="{4DA477A5-142C-4BCD-AD83-4A6BF6F8BB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4408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6" y="0"/>
            <a:ext cx="65903" cy="6858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440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62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65905" y="0"/>
            <a:ext cx="271849" cy="16906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440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62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itle 1"/>
          <p:cNvSpPr>
            <a:spLocks noGrp="1"/>
          </p:cNvSpPr>
          <p:nvPr userDrawn="1">
            <p:ph type="title"/>
          </p:nvPr>
        </p:nvSpPr>
        <p:spPr>
          <a:xfrm>
            <a:off x="838203" y="107957"/>
            <a:ext cx="10515600" cy="1325563"/>
          </a:xfrm>
        </p:spPr>
        <p:txBody>
          <a:bodyPr>
            <a:normAutofit/>
          </a:bodyPr>
          <a:lstStyle>
            <a:lvl1pPr>
              <a:defRPr>
                <a:solidFill>
                  <a:srgbClr val="00B050"/>
                </a:solidFill>
              </a:defRPr>
            </a:lvl1pPr>
          </a:lstStyle>
          <a:p>
            <a:endParaRPr lang="en-US" sz="2954" b="0" spc="554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62002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  <a:lvl2pPr marL="422041" indent="0">
              <a:buNone/>
              <a:defRPr/>
            </a:lvl2pPr>
            <a:lvl3pPr marL="844083" indent="0">
              <a:buNone/>
              <a:defRPr/>
            </a:lvl3pPr>
            <a:lvl4pPr marL="1266124" indent="0">
              <a:buNone/>
              <a:defRPr/>
            </a:lvl4pPr>
            <a:lvl5pPr marL="1688165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44083"/>
            <a:fld id="{CCC63AB4-7240-4805-ADE9-A1394E5A06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44083"/>
              <a:t>08/06/2020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4408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44083"/>
            <a:fld id="{4DA477A5-142C-4BCD-AD83-4A6BF6F8BB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4408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6" y="0"/>
            <a:ext cx="65903" cy="6858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440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62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65905" y="0"/>
            <a:ext cx="271849" cy="16906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440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62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itle 1"/>
          <p:cNvSpPr>
            <a:spLocks noGrp="1"/>
          </p:cNvSpPr>
          <p:nvPr userDrawn="1">
            <p:ph type="title"/>
          </p:nvPr>
        </p:nvSpPr>
        <p:spPr>
          <a:xfrm>
            <a:off x="838203" y="107957"/>
            <a:ext cx="10515600" cy="1325563"/>
          </a:xfrm>
        </p:spPr>
        <p:txBody>
          <a:bodyPr>
            <a:normAutofit/>
          </a:bodyPr>
          <a:lstStyle>
            <a:lvl1pPr>
              <a:defRPr>
                <a:solidFill>
                  <a:srgbClr val="00B050"/>
                </a:solidFill>
              </a:defRPr>
            </a:lvl1pPr>
          </a:lstStyle>
          <a:p>
            <a:endParaRPr lang="en-US" sz="2954" b="0" spc="554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4572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  <a:lvl2pPr marL="422041" indent="0">
              <a:buNone/>
              <a:defRPr/>
            </a:lvl2pPr>
            <a:lvl3pPr marL="844083" indent="0">
              <a:buNone/>
              <a:defRPr/>
            </a:lvl3pPr>
            <a:lvl4pPr marL="1266124" indent="0">
              <a:buNone/>
              <a:defRPr/>
            </a:lvl4pPr>
            <a:lvl5pPr marL="1688165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44083"/>
            <a:fld id="{CCC63AB4-7240-4805-ADE9-A1394E5A06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44083"/>
              <a:t>08/06/2020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4408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44083"/>
            <a:fld id="{4DA477A5-142C-4BCD-AD83-4A6BF6F8BB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4408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6" y="0"/>
            <a:ext cx="65903" cy="6858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440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62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65905" y="0"/>
            <a:ext cx="271849" cy="16906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440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62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itle 1"/>
          <p:cNvSpPr>
            <a:spLocks noGrp="1"/>
          </p:cNvSpPr>
          <p:nvPr userDrawn="1">
            <p:ph type="title"/>
          </p:nvPr>
        </p:nvSpPr>
        <p:spPr>
          <a:xfrm>
            <a:off x="838203" y="107957"/>
            <a:ext cx="10515600" cy="1325563"/>
          </a:xfrm>
        </p:spPr>
        <p:txBody>
          <a:bodyPr>
            <a:normAutofit/>
          </a:bodyPr>
          <a:lstStyle>
            <a:lvl1pPr>
              <a:defRPr>
                <a:solidFill>
                  <a:srgbClr val="00B050"/>
                </a:solidFill>
              </a:defRPr>
            </a:lvl1pPr>
          </a:lstStyle>
          <a:p>
            <a:endParaRPr lang="en-US" sz="2954" b="0" spc="554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79750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  <a:lvl2pPr marL="422041" indent="0">
              <a:buNone/>
              <a:defRPr/>
            </a:lvl2pPr>
            <a:lvl3pPr marL="844083" indent="0">
              <a:buNone/>
              <a:defRPr/>
            </a:lvl3pPr>
            <a:lvl4pPr marL="1266124" indent="0">
              <a:buNone/>
              <a:defRPr/>
            </a:lvl4pPr>
            <a:lvl5pPr marL="1688165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44083"/>
            <a:fld id="{CCC63AB4-7240-4805-ADE9-A1394E5A06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44083"/>
              <a:t>08/06/2020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4408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44083"/>
            <a:fld id="{4DA477A5-142C-4BCD-AD83-4A6BF6F8BB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4408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6" y="0"/>
            <a:ext cx="65903" cy="6858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440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62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65905" y="0"/>
            <a:ext cx="271849" cy="16906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440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62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itle 1"/>
          <p:cNvSpPr>
            <a:spLocks noGrp="1"/>
          </p:cNvSpPr>
          <p:nvPr userDrawn="1">
            <p:ph type="title"/>
          </p:nvPr>
        </p:nvSpPr>
        <p:spPr>
          <a:xfrm>
            <a:off x="838203" y="107957"/>
            <a:ext cx="10515600" cy="1325563"/>
          </a:xfrm>
        </p:spPr>
        <p:txBody>
          <a:bodyPr>
            <a:normAutofit/>
          </a:bodyPr>
          <a:lstStyle>
            <a:lvl1pPr>
              <a:defRPr>
                <a:solidFill>
                  <a:srgbClr val="00B050"/>
                </a:solidFill>
              </a:defRPr>
            </a:lvl1pPr>
          </a:lstStyle>
          <a:p>
            <a:endParaRPr lang="en-US" sz="2954" b="0" spc="554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83245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  <a:lvl2pPr marL="422041" indent="0">
              <a:buNone/>
              <a:defRPr/>
            </a:lvl2pPr>
            <a:lvl3pPr marL="844083" indent="0">
              <a:buNone/>
              <a:defRPr/>
            </a:lvl3pPr>
            <a:lvl4pPr marL="1266124" indent="0">
              <a:buNone/>
              <a:defRPr/>
            </a:lvl4pPr>
            <a:lvl5pPr marL="1688165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44083"/>
            <a:fld id="{CCC63AB4-7240-4805-ADE9-A1394E5A06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44083"/>
              <a:t>08/06/2020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4408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44083"/>
            <a:fld id="{4DA477A5-142C-4BCD-AD83-4A6BF6F8BB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4408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6" y="0"/>
            <a:ext cx="65903" cy="6858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440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62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65905" y="0"/>
            <a:ext cx="271849" cy="16906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440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62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itle 1"/>
          <p:cNvSpPr>
            <a:spLocks noGrp="1"/>
          </p:cNvSpPr>
          <p:nvPr userDrawn="1">
            <p:ph type="title"/>
          </p:nvPr>
        </p:nvSpPr>
        <p:spPr>
          <a:xfrm>
            <a:off x="838203" y="107957"/>
            <a:ext cx="10515600" cy="1325563"/>
          </a:xfrm>
        </p:spPr>
        <p:txBody>
          <a:bodyPr>
            <a:normAutofit/>
          </a:bodyPr>
          <a:lstStyle>
            <a:lvl1pPr>
              <a:defRPr>
                <a:solidFill>
                  <a:srgbClr val="00B050"/>
                </a:solidFill>
              </a:defRPr>
            </a:lvl1pPr>
          </a:lstStyle>
          <a:p>
            <a:endParaRPr lang="en-US" sz="2954" b="0" spc="554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9837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  <a:lvl2pPr marL="422041" indent="0">
              <a:buNone/>
              <a:defRPr/>
            </a:lvl2pPr>
            <a:lvl3pPr marL="844083" indent="0">
              <a:buNone/>
              <a:defRPr/>
            </a:lvl3pPr>
            <a:lvl4pPr marL="1266124" indent="0">
              <a:buNone/>
              <a:defRPr/>
            </a:lvl4pPr>
            <a:lvl5pPr marL="1688165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44083"/>
            <a:fld id="{CCC63AB4-7240-4805-ADE9-A1394E5A06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44083"/>
              <a:t>08/06/2020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4408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44083"/>
            <a:fld id="{4DA477A5-142C-4BCD-AD83-4A6BF6F8BB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4408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6" y="0"/>
            <a:ext cx="65903" cy="6858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440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62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65905" y="0"/>
            <a:ext cx="271849" cy="16906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440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62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itle 1"/>
          <p:cNvSpPr>
            <a:spLocks noGrp="1"/>
          </p:cNvSpPr>
          <p:nvPr userDrawn="1">
            <p:ph type="title"/>
          </p:nvPr>
        </p:nvSpPr>
        <p:spPr>
          <a:xfrm>
            <a:off x="838203" y="107957"/>
            <a:ext cx="10515600" cy="1325563"/>
          </a:xfrm>
        </p:spPr>
        <p:txBody>
          <a:bodyPr>
            <a:normAutofit/>
          </a:bodyPr>
          <a:lstStyle>
            <a:lvl1pPr>
              <a:defRPr>
                <a:solidFill>
                  <a:srgbClr val="00B050"/>
                </a:solidFill>
              </a:defRPr>
            </a:lvl1pPr>
          </a:lstStyle>
          <a:p>
            <a:endParaRPr lang="en-US" sz="2954" b="0" spc="554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46974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  <a:lvl2pPr marL="422041" indent="0">
              <a:buNone/>
              <a:defRPr/>
            </a:lvl2pPr>
            <a:lvl3pPr marL="844083" indent="0">
              <a:buNone/>
              <a:defRPr/>
            </a:lvl3pPr>
            <a:lvl4pPr marL="1266124" indent="0">
              <a:buNone/>
              <a:defRPr/>
            </a:lvl4pPr>
            <a:lvl5pPr marL="1688165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44083"/>
            <a:fld id="{CCC63AB4-7240-4805-ADE9-A1394E5A06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44083"/>
              <a:t>08/06/2020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4408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44083"/>
            <a:fld id="{4DA477A5-142C-4BCD-AD83-4A6BF6F8BB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4408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6" y="0"/>
            <a:ext cx="65903" cy="6858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440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62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65905" y="0"/>
            <a:ext cx="271849" cy="16906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440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62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itle 1"/>
          <p:cNvSpPr>
            <a:spLocks noGrp="1"/>
          </p:cNvSpPr>
          <p:nvPr userDrawn="1">
            <p:ph type="title"/>
          </p:nvPr>
        </p:nvSpPr>
        <p:spPr>
          <a:xfrm>
            <a:off x="838203" y="107957"/>
            <a:ext cx="10515600" cy="1325563"/>
          </a:xfrm>
        </p:spPr>
        <p:txBody>
          <a:bodyPr>
            <a:normAutofit/>
          </a:bodyPr>
          <a:lstStyle>
            <a:lvl1pPr>
              <a:defRPr>
                <a:solidFill>
                  <a:srgbClr val="00B050"/>
                </a:solidFill>
              </a:defRPr>
            </a:lvl1pPr>
          </a:lstStyle>
          <a:p>
            <a:endParaRPr lang="en-US" sz="2954" b="0" spc="554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45752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  <a:lvl2pPr marL="422041" indent="0">
              <a:buNone/>
              <a:defRPr/>
            </a:lvl2pPr>
            <a:lvl3pPr marL="844083" indent="0">
              <a:buNone/>
              <a:defRPr/>
            </a:lvl3pPr>
            <a:lvl4pPr marL="1266124" indent="0">
              <a:buNone/>
              <a:defRPr/>
            </a:lvl4pPr>
            <a:lvl5pPr marL="1688165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44083"/>
            <a:fld id="{CCC63AB4-7240-4805-ADE9-A1394E5A06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44083"/>
              <a:t>08/06/2020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4408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44083"/>
            <a:fld id="{4DA477A5-142C-4BCD-AD83-4A6BF6F8BB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4408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6" y="0"/>
            <a:ext cx="65903" cy="6858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440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62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65905" y="0"/>
            <a:ext cx="271849" cy="16906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440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62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itle 1"/>
          <p:cNvSpPr>
            <a:spLocks noGrp="1"/>
          </p:cNvSpPr>
          <p:nvPr userDrawn="1">
            <p:ph type="title"/>
          </p:nvPr>
        </p:nvSpPr>
        <p:spPr>
          <a:xfrm>
            <a:off x="838203" y="107957"/>
            <a:ext cx="10515600" cy="1325563"/>
          </a:xfrm>
        </p:spPr>
        <p:txBody>
          <a:bodyPr>
            <a:normAutofit/>
          </a:bodyPr>
          <a:lstStyle>
            <a:lvl1pPr>
              <a:defRPr>
                <a:solidFill>
                  <a:srgbClr val="00B050"/>
                </a:solidFill>
              </a:defRPr>
            </a:lvl1pPr>
          </a:lstStyle>
          <a:p>
            <a:endParaRPr lang="en-US" sz="2954" b="0" spc="554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5200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44083"/>
            <a:fld id="{CCC63AB4-7240-4805-ADE9-A1394E5A06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44083"/>
              <a:t>08/06/2020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4408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44083"/>
            <a:fld id="{4DA477A5-142C-4BCD-AD83-4A6BF6F8BB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4408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6" y="0"/>
            <a:ext cx="65903" cy="6858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440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62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65905" y="0"/>
            <a:ext cx="271849" cy="16906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440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62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8203" y="107957"/>
            <a:ext cx="10515600" cy="1325563"/>
          </a:xfrm>
        </p:spPr>
        <p:txBody>
          <a:bodyPr>
            <a:normAutofit/>
          </a:bodyPr>
          <a:lstStyle>
            <a:lvl1pPr>
              <a:defRPr>
                <a:solidFill>
                  <a:srgbClr val="00B050"/>
                </a:solidFill>
              </a:defRPr>
            </a:lvl1pPr>
          </a:lstStyle>
          <a:p>
            <a:endParaRPr lang="en-US" sz="2954" b="0" spc="554" dirty="0">
              <a:latin typeface="Gill Sans MT" panose="020B0502020104020203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254540" y="6746869"/>
            <a:ext cx="2133600" cy="114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440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62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984" y="6356350"/>
            <a:ext cx="2115669" cy="343313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4353691" y="6524662"/>
            <a:ext cx="2761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00B050"/>
                </a:solidFill>
              </a:rPr>
              <a:t>Back Safely &amp; Re-Energized</a:t>
            </a:r>
            <a:endParaRPr lang="en-US" i="1" dirty="0">
              <a:solidFill>
                <a:srgbClr val="00B050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6CA1517-5B22-4406-91FE-FF9355FB943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69295" y="76961"/>
            <a:ext cx="772298" cy="790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5617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  <a:lvl2pPr marL="422041" indent="0">
              <a:buNone/>
              <a:defRPr/>
            </a:lvl2pPr>
            <a:lvl3pPr marL="844083" indent="0">
              <a:buNone/>
              <a:defRPr/>
            </a:lvl3pPr>
            <a:lvl4pPr marL="1266124" indent="0">
              <a:buNone/>
              <a:defRPr/>
            </a:lvl4pPr>
            <a:lvl5pPr marL="1688165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44083"/>
            <a:fld id="{CCC63AB4-7240-4805-ADE9-A1394E5A06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44083"/>
              <a:t>08/06/2020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4408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44083"/>
            <a:fld id="{4DA477A5-142C-4BCD-AD83-4A6BF6F8BB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4408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6" y="0"/>
            <a:ext cx="65903" cy="6858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440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62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65905" y="0"/>
            <a:ext cx="271849" cy="16906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440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62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itle 1"/>
          <p:cNvSpPr>
            <a:spLocks noGrp="1"/>
          </p:cNvSpPr>
          <p:nvPr userDrawn="1">
            <p:ph type="title"/>
          </p:nvPr>
        </p:nvSpPr>
        <p:spPr>
          <a:xfrm>
            <a:off x="838203" y="107957"/>
            <a:ext cx="10515600" cy="1325563"/>
          </a:xfrm>
        </p:spPr>
        <p:txBody>
          <a:bodyPr>
            <a:normAutofit/>
          </a:bodyPr>
          <a:lstStyle>
            <a:lvl1pPr>
              <a:defRPr>
                <a:solidFill>
                  <a:srgbClr val="00B050"/>
                </a:solidFill>
              </a:defRPr>
            </a:lvl1pPr>
          </a:lstStyle>
          <a:p>
            <a:endParaRPr lang="en-US" sz="2954" b="0" spc="554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98780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  <a:lvl2pPr marL="422041" indent="0">
              <a:buNone/>
              <a:defRPr/>
            </a:lvl2pPr>
            <a:lvl3pPr marL="844083" indent="0">
              <a:buNone/>
              <a:defRPr/>
            </a:lvl3pPr>
            <a:lvl4pPr marL="1266124" indent="0">
              <a:buNone/>
              <a:defRPr/>
            </a:lvl4pPr>
            <a:lvl5pPr marL="1688165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44083"/>
            <a:fld id="{CCC63AB4-7240-4805-ADE9-A1394E5A06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44083"/>
              <a:t>08/06/2020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4408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44083"/>
            <a:fld id="{4DA477A5-142C-4BCD-AD83-4A6BF6F8BB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4408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6" y="0"/>
            <a:ext cx="65903" cy="6858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440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62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65905" y="0"/>
            <a:ext cx="271849" cy="16906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440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62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itle 1"/>
          <p:cNvSpPr>
            <a:spLocks noGrp="1"/>
          </p:cNvSpPr>
          <p:nvPr userDrawn="1">
            <p:ph type="title"/>
          </p:nvPr>
        </p:nvSpPr>
        <p:spPr>
          <a:xfrm>
            <a:off x="838203" y="107957"/>
            <a:ext cx="10515600" cy="1325563"/>
          </a:xfrm>
        </p:spPr>
        <p:txBody>
          <a:bodyPr>
            <a:normAutofit/>
          </a:bodyPr>
          <a:lstStyle>
            <a:lvl1pPr>
              <a:defRPr>
                <a:solidFill>
                  <a:srgbClr val="00B050"/>
                </a:solidFill>
              </a:defRPr>
            </a:lvl1pPr>
          </a:lstStyle>
          <a:p>
            <a:endParaRPr lang="en-US" sz="2954" b="0" spc="554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99877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  <a:lvl2pPr marL="422041" indent="0">
              <a:buNone/>
              <a:defRPr/>
            </a:lvl2pPr>
            <a:lvl3pPr marL="844083" indent="0">
              <a:buNone/>
              <a:defRPr/>
            </a:lvl3pPr>
            <a:lvl4pPr marL="1266124" indent="0">
              <a:buNone/>
              <a:defRPr/>
            </a:lvl4pPr>
            <a:lvl5pPr marL="1688165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44083"/>
            <a:fld id="{CCC63AB4-7240-4805-ADE9-A1394E5A06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44083"/>
              <a:t>08/06/2020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4408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44083"/>
            <a:fld id="{4DA477A5-142C-4BCD-AD83-4A6BF6F8BB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4408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6" y="0"/>
            <a:ext cx="65903" cy="6858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440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62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65905" y="0"/>
            <a:ext cx="271849" cy="16906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440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62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itle 1"/>
          <p:cNvSpPr>
            <a:spLocks noGrp="1"/>
          </p:cNvSpPr>
          <p:nvPr userDrawn="1">
            <p:ph type="title"/>
          </p:nvPr>
        </p:nvSpPr>
        <p:spPr>
          <a:xfrm>
            <a:off x="838203" y="107957"/>
            <a:ext cx="10515600" cy="1325563"/>
          </a:xfrm>
        </p:spPr>
        <p:txBody>
          <a:bodyPr>
            <a:normAutofit/>
          </a:bodyPr>
          <a:lstStyle>
            <a:lvl1pPr>
              <a:defRPr>
                <a:solidFill>
                  <a:srgbClr val="00B050"/>
                </a:solidFill>
              </a:defRPr>
            </a:lvl1pPr>
          </a:lstStyle>
          <a:p>
            <a:endParaRPr lang="en-US" sz="2954" b="0" spc="554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992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  <a:lvl2pPr marL="422041" indent="0">
              <a:buNone/>
              <a:defRPr/>
            </a:lvl2pPr>
            <a:lvl3pPr marL="844083" indent="0">
              <a:buNone/>
              <a:defRPr/>
            </a:lvl3pPr>
            <a:lvl4pPr marL="1266124" indent="0">
              <a:buNone/>
              <a:defRPr/>
            </a:lvl4pPr>
            <a:lvl5pPr marL="1688165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44083"/>
            <a:fld id="{CCC63AB4-7240-4805-ADE9-A1394E5A06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44083"/>
              <a:t>08/06/2020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4408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44083"/>
            <a:fld id="{4DA477A5-142C-4BCD-AD83-4A6BF6F8BB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4408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6" y="0"/>
            <a:ext cx="65903" cy="6858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440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62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65905" y="0"/>
            <a:ext cx="271849" cy="16906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440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62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itle 1"/>
          <p:cNvSpPr>
            <a:spLocks noGrp="1"/>
          </p:cNvSpPr>
          <p:nvPr userDrawn="1">
            <p:ph type="title"/>
          </p:nvPr>
        </p:nvSpPr>
        <p:spPr>
          <a:xfrm>
            <a:off x="838203" y="107957"/>
            <a:ext cx="10515600" cy="1325563"/>
          </a:xfrm>
        </p:spPr>
        <p:txBody>
          <a:bodyPr>
            <a:normAutofit/>
          </a:bodyPr>
          <a:lstStyle>
            <a:lvl1pPr>
              <a:defRPr>
                <a:solidFill>
                  <a:srgbClr val="00B050"/>
                </a:solidFill>
              </a:defRPr>
            </a:lvl1pPr>
          </a:lstStyle>
          <a:p>
            <a:endParaRPr lang="en-US" sz="2954" b="0" spc="554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96043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  <a:lvl2pPr marL="422041" indent="0">
              <a:buNone/>
              <a:defRPr/>
            </a:lvl2pPr>
            <a:lvl3pPr marL="844083" indent="0">
              <a:buNone/>
              <a:defRPr/>
            </a:lvl3pPr>
            <a:lvl4pPr marL="1266124" indent="0">
              <a:buNone/>
              <a:defRPr/>
            </a:lvl4pPr>
            <a:lvl5pPr marL="1688165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44083"/>
            <a:fld id="{CCC63AB4-7240-4805-ADE9-A1394E5A06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44083"/>
              <a:t>08/06/2020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4408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44083"/>
            <a:fld id="{4DA477A5-142C-4BCD-AD83-4A6BF6F8BB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4408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6" y="0"/>
            <a:ext cx="65903" cy="6858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440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62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65905" y="0"/>
            <a:ext cx="271849" cy="16906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440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62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itle 1"/>
          <p:cNvSpPr>
            <a:spLocks noGrp="1"/>
          </p:cNvSpPr>
          <p:nvPr userDrawn="1">
            <p:ph type="title"/>
          </p:nvPr>
        </p:nvSpPr>
        <p:spPr>
          <a:xfrm>
            <a:off x="838203" y="107957"/>
            <a:ext cx="10515600" cy="1325563"/>
          </a:xfrm>
        </p:spPr>
        <p:txBody>
          <a:bodyPr>
            <a:normAutofit/>
          </a:bodyPr>
          <a:lstStyle>
            <a:lvl1pPr>
              <a:defRPr>
                <a:solidFill>
                  <a:srgbClr val="00B050"/>
                </a:solidFill>
              </a:defRPr>
            </a:lvl1pPr>
          </a:lstStyle>
          <a:p>
            <a:endParaRPr lang="en-US" sz="2954" b="0" spc="554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06556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44083"/>
            <a:fld id="{CCC63AB4-7240-4805-ADE9-A1394E5A06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44083"/>
              <a:t>08/06/2020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4408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44083"/>
            <a:fld id="{4DA477A5-142C-4BCD-AD83-4A6BF6F8BB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4408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6" y="0"/>
            <a:ext cx="65903" cy="6858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440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62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3" y="107957"/>
            <a:ext cx="10515600" cy="1325563"/>
          </a:xfrm>
        </p:spPr>
        <p:txBody>
          <a:bodyPr>
            <a:normAutofit/>
          </a:bodyPr>
          <a:lstStyle>
            <a:lvl1pPr>
              <a:defRPr>
                <a:solidFill>
                  <a:srgbClr val="00B050"/>
                </a:solidFill>
              </a:defRPr>
            </a:lvl1pPr>
          </a:lstStyle>
          <a:p>
            <a:endParaRPr lang="en-US" sz="2954" b="0" spc="554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97715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44083"/>
            <a:fld id="{E0AF1A0A-BF52-4278-ACC0-7E8FA2A32C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44083"/>
              <a:t>08/06/2020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4408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44083"/>
            <a:fld id="{F402F58E-0D41-440B-B912-1A5118F5CD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4408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7296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44083"/>
            <a:fld id="{E0AF1A0A-BF52-4278-ACC0-7E8FA2A32C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44083"/>
              <a:t>08/06/2020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4408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44083"/>
            <a:fld id="{F402F58E-0D41-440B-B912-1A5118F5CD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4408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9134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86980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  <a:lvl2pPr marL="422041" indent="0">
              <a:buNone/>
              <a:defRPr/>
            </a:lvl2pPr>
            <a:lvl3pPr marL="844083" indent="0">
              <a:buNone/>
              <a:defRPr/>
            </a:lvl3pPr>
            <a:lvl4pPr marL="1266124" indent="0">
              <a:buNone/>
              <a:defRPr/>
            </a:lvl4pPr>
            <a:lvl5pPr marL="1688165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44083"/>
            <a:fld id="{CCC63AB4-7240-4805-ADE9-A1394E5A06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44083"/>
              <a:t>08/06/2020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4408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44083"/>
            <a:fld id="{4DA477A5-142C-4BCD-AD83-4A6BF6F8BB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4408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6" y="0"/>
            <a:ext cx="65903" cy="6858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440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62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65905" y="0"/>
            <a:ext cx="271849" cy="16906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440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62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itle 1"/>
          <p:cNvSpPr>
            <a:spLocks noGrp="1"/>
          </p:cNvSpPr>
          <p:nvPr userDrawn="1">
            <p:ph type="title"/>
          </p:nvPr>
        </p:nvSpPr>
        <p:spPr>
          <a:xfrm>
            <a:off x="838203" y="107957"/>
            <a:ext cx="10515600" cy="1325563"/>
          </a:xfrm>
        </p:spPr>
        <p:txBody>
          <a:bodyPr>
            <a:normAutofit/>
          </a:bodyPr>
          <a:lstStyle>
            <a:lvl1pPr>
              <a:defRPr>
                <a:solidFill>
                  <a:srgbClr val="00B050"/>
                </a:solidFill>
              </a:defRPr>
            </a:lvl1pPr>
          </a:lstStyle>
          <a:p>
            <a:endParaRPr lang="en-US" sz="2954" b="0" spc="554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0778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44083"/>
            <a:fld id="{CCC63AB4-7240-4805-ADE9-A1394E5A06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44083"/>
              <a:t>08/06/2020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4408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44083"/>
            <a:fld id="{4DA477A5-142C-4BCD-AD83-4A6BF6F8BB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4408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9967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  <a:lvl2pPr marL="422041" indent="0">
              <a:buNone/>
              <a:defRPr/>
            </a:lvl2pPr>
            <a:lvl3pPr marL="844083" indent="0">
              <a:buNone/>
              <a:defRPr/>
            </a:lvl3pPr>
            <a:lvl4pPr marL="1266124" indent="0">
              <a:buNone/>
              <a:defRPr/>
            </a:lvl4pPr>
            <a:lvl5pPr marL="1688165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44083"/>
            <a:fld id="{CCC63AB4-7240-4805-ADE9-A1394E5A06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44083"/>
              <a:t>08/06/2020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4408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44083"/>
            <a:fld id="{4DA477A5-142C-4BCD-AD83-4A6BF6F8BB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4408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6" y="0"/>
            <a:ext cx="65903" cy="6858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440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62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65905" y="0"/>
            <a:ext cx="271849" cy="16906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440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62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itle 1"/>
          <p:cNvSpPr>
            <a:spLocks noGrp="1"/>
          </p:cNvSpPr>
          <p:nvPr userDrawn="1">
            <p:ph type="title"/>
          </p:nvPr>
        </p:nvSpPr>
        <p:spPr>
          <a:xfrm>
            <a:off x="838203" y="107957"/>
            <a:ext cx="10515600" cy="1325563"/>
          </a:xfrm>
        </p:spPr>
        <p:txBody>
          <a:bodyPr>
            <a:normAutofit/>
          </a:bodyPr>
          <a:lstStyle>
            <a:lvl1pPr>
              <a:defRPr>
                <a:solidFill>
                  <a:srgbClr val="00B050"/>
                </a:solidFill>
              </a:defRPr>
            </a:lvl1pPr>
          </a:lstStyle>
          <a:p>
            <a:endParaRPr lang="en-US" sz="2954" b="0" spc="554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7694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44083"/>
            <a:fld id="{CCC63AB4-7240-4805-ADE9-A1394E5A06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44083"/>
              <a:t>08/06/2020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4408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44083"/>
            <a:fld id="{4DA477A5-142C-4BCD-AD83-4A6BF6F8BB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4408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942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44083"/>
            <a:fld id="{CCC63AB4-7240-4805-ADE9-A1394E5A06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44083"/>
              <a:t>08/06/2020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4408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44083"/>
            <a:fld id="{4DA477A5-142C-4BCD-AD83-4A6BF6F8BB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4408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66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44083"/>
            <a:fld id="{CCC63AB4-7240-4805-ADE9-A1394E5A06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44083"/>
              <a:t>08/06/2020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4408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44083"/>
            <a:fld id="{4DA477A5-142C-4BCD-AD83-4A6BF6F8BB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4408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104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44083"/>
            <a:fld id="{CCC63AB4-7240-4805-ADE9-A1394E5A06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44083"/>
              <a:t>08/06/2020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4408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44083"/>
            <a:fld id="{4DA477A5-142C-4BCD-AD83-4A6BF6F8BB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4408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388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44083"/>
            <a:fld id="{CCC63AB4-7240-4805-ADE9-A1394E5A06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44083"/>
              <a:t>08/06/2020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4408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44083"/>
            <a:fld id="{4DA477A5-142C-4BCD-AD83-4A6BF6F8BB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4408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315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44083"/>
            <a:fld id="{CCC63AB4-7240-4805-ADE9-A1394E5A06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44083"/>
              <a:t>08/06/2020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4408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44083"/>
            <a:fld id="{4DA477A5-142C-4BCD-AD83-4A6BF6F8BB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4408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903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44083"/>
            <a:fld id="{CCC63AB4-7240-4805-ADE9-A1394E5A06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44083"/>
              <a:t>08/06/2020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4408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44083"/>
            <a:fld id="{4DA477A5-142C-4BCD-AD83-4A6BF6F8BB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4408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78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7" r:id="rId12"/>
    <p:sldLayoutId id="2147483728" r:id="rId13"/>
    <p:sldLayoutId id="2147483729" r:id="rId14"/>
    <p:sldLayoutId id="2147483730" r:id="rId15"/>
    <p:sldLayoutId id="2147483731" r:id="rId16"/>
    <p:sldLayoutId id="2147483732" r:id="rId17"/>
    <p:sldLayoutId id="2147483737" r:id="rId18"/>
    <p:sldLayoutId id="2147483740" r:id="rId19"/>
    <p:sldLayoutId id="2147483741" r:id="rId20"/>
    <p:sldLayoutId id="2147483742" r:id="rId21"/>
    <p:sldLayoutId id="2147483743" r:id="rId22"/>
    <p:sldLayoutId id="2147483744" r:id="rId23"/>
    <p:sldLayoutId id="2147483746" r:id="rId24"/>
    <p:sldLayoutId id="2147483700" r:id="rId25"/>
    <p:sldLayoutId id="2147483711" r:id="rId26"/>
    <p:sldLayoutId id="2147483712" r:id="rId27"/>
    <p:sldLayoutId id="2147483713" r:id="rId28"/>
    <p:sldLayoutId id="2147483747" r:id="rId29"/>
    <p:sldLayoutId id="2147483748" r:id="rId3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5.png"/><Relationship Id="rId21" Type="http://schemas.openxmlformats.org/officeDocument/2006/relationships/image" Target="../media/image21.png"/><Relationship Id="rId42" Type="http://schemas.openxmlformats.org/officeDocument/2006/relationships/image" Target="../media/image41.jpg"/><Relationship Id="rId47" Type="http://schemas.openxmlformats.org/officeDocument/2006/relationships/image" Target="../media/image46.png"/><Relationship Id="rId63" Type="http://schemas.openxmlformats.org/officeDocument/2006/relationships/image" Target="../media/image59.png"/><Relationship Id="rId68" Type="http://schemas.openxmlformats.org/officeDocument/2006/relationships/image" Target="../media/image63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6" Type="http://schemas.openxmlformats.org/officeDocument/2006/relationships/image" Target="../media/image16.png"/><Relationship Id="rId29" Type="http://schemas.openxmlformats.org/officeDocument/2006/relationships/image" Target="../media/image28.png"/><Relationship Id="rId11" Type="http://schemas.openxmlformats.org/officeDocument/2006/relationships/image" Target="../media/image11.pn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37" Type="http://schemas.openxmlformats.org/officeDocument/2006/relationships/image" Target="../media/image36.png"/><Relationship Id="rId40" Type="http://schemas.openxmlformats.org/officeDocument/2006/relationships/image" Target="../media/image39.jpeg"/><Relationship Id="rId45" Type="http://schemas.openxmlformats.org/officeDocument/2006/relationships/image" Target="../media/image44.jpeg"/><Relationship Id="rId53" Type="http://schemas.microsoft.com/office/2007/relationships/hdphoto" Target="../media/hdphoto3.wdp"/><Relationship Id="rId58" Type="http://schemas.openxmlformats.org/officeDocument/2006/relationships/image" Target="../media/image55.png"/><Relationship Id="rId66" Type="http://schemas.microsoft.com/office/2007/relationships/hdphoto" Target="../media/hdphoto6.wdp"/><Relationship Id="rId5" Type="http://schemas.openxmlformats.org/officeDocument/2006/relationships/image" Target="../media/image6.png"/><Relationship Id="rId61" Type="http://schemas.openxmlformats.org/officeDocument/2006/relationships/image" Target="../media/image57.png"/><Relationship Id="rId19" Type="http://schemas.openxmlformats.org/officeDocument/2006/relationships/image" Target="../media/image19.png"/><Relationship Id="rId14" Type="http://schemas.openxmlformats.org/officeDocument/2006/relationships/image" Target="../media/image14.png"/><Relationship Id="rId22" Type="http://schemas.microsoft.com/office/2007/relationships/hdphoto" Target="../media/hdphoto2.wdp"/><Relationship Id="rId27" Type="http://schemas.openxmlformats.org/officeDocument/2006/relationships/image" Target="../media/image26.png"/><Relationship Id="rId30" Type="http://schemas.openxmlformats.org/officeDocument/2006/relationships/image" Target="../media/image29.png"/><Relationship Id="rId35" Type="http://schemas.openxmlformats.org/officeDocument/2006/relationships/image" Target="../media/image34.png"/><Relationship Id="rId43" Type="http://schemas.openxmlformats.org/officeDocument/2006/relationships/image" Target="../media/image42.png"/><Relationship Id="rId48" Type="http://schemas.openxmlformats.org/officeDocument/2006/relationships/image" Target="../media/image47.png"/><Relationship Id="rId56" Type="http://schemas.openxmlformats.org/officeDocument/2006/relationships/image" Target="../media/image54.png"/><Relationship Id="rId64" Type="http://schemas.openxmlformats.org/officeDocument/2006/relationships/image" Target="../media/image60.png"/><Relationship Id="rId69" Type="http://schemas.openxmlformats.org/officeDocument/2006/relationships/image" Target="../media/image64.png"/><Relationship Id="rId8" Type="http://schemas.openxmlformats.org/officeDocument/2006/relationships/image" Target="../media/image9.png"/><Relationship Id="rId51" Type="http://schemas.openxmlformats.org/officeDocument/2006/relationships/image" Target="../media/image50.png"/><Relationship Id="rId3" Type="http://schemas.openxmlformats.org/officeDocument/2006/relationships/image" Target="../media/image4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4.jpg"/><Relationship Id="rId33" Type="http://schemas.openxmlformats.org/officeDocument/2006/relationships/image" Target="../media/image32.png"/><Relationship Id="rId38" Type="http://schemas.openxmlformats.org/officeDocument/2006/relationships/image" Target="../media/image37.png"/><Relationship Id="rId46" Type="http://schemas.openxmlformats.org/officeDocument/2006/relationships/image" Target="../media/image45.png"/><Relationship Id="rId59" Type="http://schemas.microsoft.com/office/2007/relationships/hdphoto" Target="../media/hdphoto5.wdp"/><Relationship Id="rId67" Type="http://schemas.openxmlformats.org/officeDocument/2006/relationships/image" Target="../media/image62.png"/><Relationship Id="rId20" Type="http://schemas.openxmlformats.org/officeDocument/2006/relationships/image" Target="../media/image20.png"/><Relationship Id="rId41" Type="http://schemas.openxmlformats.org/officeDocument/2006/relationships/image" Target="../media/image40.png"/><Relationship Id="rId54" Type="http://schemas.openxmlformats.org/officeDocument/2006/relationships/image" Target="../media/image52.png"/><Relationship Id="rId6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5" Type="http://schemas.openxmlformats.org/officeDocument/2006/relationships/image" Target="../media/image15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36" Type="http://schemas.openxmlformats.org/officeDocument/2006/relationships/image" Target="../media/image35.png"/><Relationship Id="rId49" Type="http://schemas.openxmlformats.org/officeDocument/2006/relationships/image" Target="../media/image48.jpeg"/><Relationship Id="rId57" Type="http://schemas.microsoft.com/office/2007/relationships/hdphoto" Target="../media/hdphoto4.wdp"/><Relationship Id="rId10" Type="http://schemas.openxmlformats.org/officeDocument/2006/relationships/image" Target="../media/image10.jpg"/><Relationship Id="rId31" Type="http://schemas.openxmlformats.org/officeDocument/2006/relationships/image" Target="../media/image30.png"/><Relationship Id="rId44" Type="http://schemas.openxmlformats.org/officeDocument/2006/relationships/image" Target="../media/image43.png"/><Relationship Id="rId52" Type="http://schemas.openxmlformats.org/officeDocument/2006/relationships/image" Target="../media/image51.png"/><Relationship Id="rId60" Type="http://schemas.openxmlformats.org/officeDocument/2006/relationships/image" Target="../media/image56.png"/><Relationship Id="rId65" Type="http://schemas.openxmlformats.org/officeDocument/2006/relationships/image" Target="../media/image61.png"/><Relationship Id="rId4" Type="http://schemas.openxmlformats.org/officeDocument/2006/relationships/image" Target="../media/image5.png"/><Relationship Id="rId9" Type="http://schemas.microsoft.com/office/2007/relationships/hdphoto" Target="../media/hdphoto1.wdp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9" Type="http://schemas.openxmlformats.org/officeDocument/2006/relationships/image" Target="../media/image38.png"/><Relationship Id="rId34" Type="http://schemas.openxmlformats.org/officeDocument/2006/relationships/image" Target="../media/image33.png"/><Relationship Id="rId50" Type="http://schemas.openxmlformats.org/officeDocument/2006/relationships/image" Target="../media/image49.jpeg"/><Relationship Id="rId55" Type="http://schemas.openxmlformats.org/officeDocument/2006/relationships/image" Target="../media/image53.jp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26" Type="http://schemas.openxmlformats.org/officeDocument/2006/relationships/image" Target="../media/image23.png"/><Relationship Id="rId39" Type="http://schemas.openxmlformats.org/officeDocument/2006/relationships/image" Target="../media/image11.png"/><Relationship Id="rId21" Type="http://schemas.openxmlformats.org/officeDocument/2006/relationships/image" Target="../media/image54.png"/><Relationship Id="rId34" Type="http://schemas.openxmlformats.org/officeDocument/2006/relationships/image" Target="../media/image25.png"/><Relationship Id="rId42" Type="http://schemas.openxmlformats.org/officeDocument/2006/relationships/image" Target="../media/image46.png"/><Relationship Id="rId47" Type="http://schemas.openxmlformats.org/officeDocument/2006/relationships/image" Target="../media/image51.png"/><Relationship Id="rId50" Type="http://schemas.openxmlformats.org/officeDocument/2006/relationships/image" Target="../media/image53.jpg"/><Relationship Id="rId55" Type="http://schemas.openxmlformats.org/officeDocument/2006/relationships/image" Target="../media/image34.png"/><Relationship Id="rId63" Type="http://schemas.openxmlformats.org/officeDocument/2006/relationships/image" Target="../media/image60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6" Type="http://schemas.openxmlformats.org/officeDocument/2006/relationships/image" Target="../media/image18.png"/><Relationship Id="rId29" Type="http://schemas.openxmlformats.org/officeDocument/2006/relationships/image" Target="../media/image27.png"/><Relationship Id="rId11" Type="http://schemas.openxmlformats.org/officeDocument/2006/relationships/image" Target="../media/image13.png"/><Relationship Id="rId24" Type="http://schemas.openxmlformats.org/officeDocument/2006/relationships/image" Target="../media/image61.png"/><Relationship Id="rId32" Type="http://schemas.openxmlformats.org/officeDocument/2006/relationships/image" Target="../media/image38.png"/><Relationship Id="rId37" Type="http://schemas.openxmlformats.org/officeDocument/2006/relationships/image" Target="../media/image43.png"/><Relationship Id="rId40" Type="http://schemas.openxmlformats.org/officeDocument/2006/relationships/image" Target="../media/image32.png"/><Relationship Id="rId45" Type="http://schemas.openxmlformats.org/officeDocument/2006/relationships/image" Target="../media/image48.jpeg"/><Relationship Id="rId53" Type="http://schemas.openxmlformats.org/officeDocument/2006/relationships/image" Target="../media/image28.png"/><Relationship Id="rId58" Type="http://schemas.openxmlformats.org/officeDocument/2006/relationships/image" Target="../media/image37.png"/><Relationship Id="rId5" Type="http://schemas.openxmlformats.org/officeDocument/2006/relationships/image" Target="../media/image6.png"/><Relationship Id="rId61" Type="http://schemas.openxmlformats.org/officeDocument/2006/relationships/image" Target="../media/image58.png"/><Relationship Id="rId19" Type="http://schemas.openxmlformats.org/officeDocument/2006/relationships/image" Target="../media/image21.png"/><Relationship Id="rId14" Type="http://schemas.openxmlformats.org/officeDocument/2006/relationships/image" Target="../media/image16.png"/><Relationship Id="rId22" Type="http://schemas.microsoft.com/office/2007/relationships/hdphoto" Target="../media/hdphoto4.wdp"/><Relationship Id="rId27" Type="http://schemas.openxmlformats.org/officeDocument/2006/relationships/image" Target="../media/image65.png"/><Relationship Id="rId30" Type="http://schemas.openxmlformats.org/officeDocument/2006/relationships/image" Target="../media/image57.png"/><Relationship Id="rId35" Type="http://schemas.openxmlformats.org/officeDocument/2006/relationships/image" Target="../media/image26.png"/><Relationship Id="rId43" Type="http://schemas.openxmlformats.org/officeDocument/2006/relationships/image" Target="../media/image44.jpeg"/><Relationship Id="rId48" Type="http://schemas.microsoft.com/office/2007/relationships/hdphoto" Target="../media/hdphoto3.wdp"/><Relationship Id="rId56" Type="http://schemas.openxmlformats.org/officeDocument/2006/relationships/image" Target="../media/image35.png"/><Relationship Id="rId64" Type="http://schemas.openxmlformats.org/officeDocument/2006/relationships/image" Target="../media/image64.png"/><Relationship Id="rId8" Type="http://schemas.openxmlformats.org/officeDocument/2006/relationships/image" Target="../media/image9.png"/><Relationship Id="rId51" Type="http://schemas.openxmlformats.org/officeDocument/2006/relationships/image" Target="../media/image55.png"/><Relationship Id="rId3" Type="http://schemas.openxmlformats.org/officeDocument/2006/relationships/image" Target="../media/image4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5" Type="http://schemas.microsoft.com/office/2007/relationships/hdphoto" Target="../media/hdphoto6.wdp"/><Relationship Id="rId33" Type="http://schemas.openxmlformats.org/officeDocument/2006/relationships/image" Target="../media/image41.jpg"/><Relationship Id="rId38" Type="http://schemas.openxmlformats.org/officeDocument/2006/relationships/image" Target="../media/image10.jpg"/><Relationship Id="rId46" Type="http://schemas.openxmlformats.org/officeDocument/2006/relationships/image" Target="../media/image49.jpeg"/><Relationship Id="rId59" Type="http://schemas.openxmlformats.org/officeDocument/2006/relationships/image" Target="../media/image39.jpeg"/><Relationship Id="rId20" Type="http://schemas.microsoft.com/office/2007/relationships/hdphoto" Target="../media/hdphoto2.wdp"/><Relationship Id="rId41" Type="http://schemas.openxmlformats.org/officeDocument/2006/relationships/image" Target="../media/image33.png"/><Relationship Id="rId54" Type="http://schemas.openxmlformats.org/officeDocument/2006/relationships/image" Target="../media/image30.png"/><Relationship Id="rId6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22.png"/><Relationship Id="rId28" Type="http://schemas.openxmlformats.org/officeDocument/2006/relationships/image" Target="../media/image24.jpg"/><Relationship Id="rId36" Type="http://schemas.openxmlformats.org/officeDocument/2006/relationships/image" Target="../media/image40.png"/><Relationship Id="rId49" Type="http://schemas.openxmlformats.org/officeDocument/2006/relationships/image" Target="../media/image52.png"/><Relationship Id="rId57" Type="http://schemas.openxmlformats.org/officeDocument/2006/relationships/image" Target="../media/image36.png"/><Relationship Id="rId10" Type="http://schemas.openxmlformats.org/officeDocument/2006/relationships/image" Target="../media/image12.png"/><Relationship Id="rId31" Type="http://schemas.openxmlformats.org/officeDocument/2006/relationships/image" Target="../media/image31.png"/><Relationship Id="rId44" Type="http://schemas.openxmlformats.org/officeDocument/2006/relationships/image" Target="../media/image29.png"/><Relationship Id="rId52" Type="http://schemas.microsoft.com/office/2007/relationships/hdphoto" Target="../media/hdphoto5.wdp"/><Relationship Id="rId60" Type="http://schemas.openxmlformats.org/officeDocument/2006/relationships/image" Target="../media/image42.png"/><Relationship Id="rId4" Type="http://schemas.openxmlformats.org/officeDocument/2006/relationships/image" Target="../media/image5.png"/><Relationship Id="rId9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981200" y="762005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ct val="20000"/>
              </a:spcBef>
              <a:defRPr/>
            </a:pPr>
            <a:endParaRPr lang="en-GB" sz="3200" dirty="0">
              <a:solidFill>
                <a:schemeClr val="bg1"/>
              </a:solidFill>
            </a:endParaRPr>
          </a:p>
          <a:p>
            <a:pPr algn="ctr">
              <a:spcBef>
                <a:spcPct val="20000"/>
              </a:spcBef>
              <a:defRPr/>
            </a:pPr>
            <a:endParaRPr lang="en-GB" sz="3200" dirty="0">
              <a:solidFill>
                <a:schemeClr val="bg1"/>
              </a:solidFill>
            </a:endParaRPr>
          </a:p>
          <a:p>
            <a:pPr algn="ctr">
              <a:spcBef>
                <a:spcPct val="20000"/>
              </a:spcBef>
              <a:defRPr/>
            </a:pP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329833" y="403577"/>
            <a:ext cx="5294420" cy="12139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PDO Covid-19 Transition Team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31D00C60-DF85-4CF2-B717-702026B81EAB}"/>
              </a:ext>
            </a:extLst>
          </p:cNvPr>
          <p:cNvSpPr txBox="1">
            <a:spLocks noChangeArrowheads="1"/>
          </p:cNvSpPr>
          <p:nvPr/>
        </p:nvSpPr>
        <p:spPr>
          <a:xfrm>
            <a:off x="341708" y="2619058"/>
            <a:ext cx="5294420" cy="12139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Returning to Office</a:t>
            </a:r>
          </a:p>
          <a:p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Guide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11BD9F66-BE67-4773-B0AE-13284053375F}"/>
              </a:ext>
            </a:extLst>
          </p:cNvPr>
          <p:cNvSpPr txBox="1">
            <a:spLocks noChangeArrowheads="1"/>
          </p:cNvSpPr>
          <p:nvPr/>
        </p:nvSpPr>
        <p:spPr>
          <a:xfrm>
            <a:off x="440469" y="5086918"/>
            <a:ext cx="2688307" cy="12139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June 2020</a:t>
            </a:r>
          </a:p>
          <a:p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CTT</a:t>
            </a:r>
            <a:endParaRPr 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639160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65">
            <a:extLst>
              <a:ext uri="{FF2B5EF4-FFF2-40B4-BE49-F238E27FC236}">
                <a16:creationId xmlns:a16="http://schemas.microsoft.com/office/drawing/2014/main" id="{4C206F0D-00CF-49CB-973D-781BDD95120A}"/>
              </a:ext>
            </a:extLst>
          </p:cNvPr>
          <p:cNvSpPr/>
          <p:nvPr/>
        </p:nvSpPr>
        <p:spPr>
          <a:xfrm>
            <a:off x="4557" y="-2999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61" name="Freeform: Shape 60">
            <a:extLst>
              <a:ext uri="{FF2B5EF4-FFF2-40B4-BE49-F238E27FC236}">
                <a16:creationId xmlns:a16="http://schemas.microsoft.com/office/drawing/2014/main" id="{3DEC3237-1129-41FE-96C8-0C8B9E9B98D7}"/>
              </a:ext>
            </a:extLst>
          </p:cNvPr>
          <p:cNvSpPr/>
          <p:nvPr/>
        </p:nvSpPr>
        <p:spPr>
          <a:xfrm flipH="1">
            <a:off x="6710826" y="-12030"/>
            <a:ext cx="5515865" cy="3561516"/>
          </a:xfrm>
          <a:custGeom>
            <a:avLst/>
            <a:gdLst>
              <a:gd name="connsiteX0" fmla="*/ 3820438 w 5611660"/>
              <a:gd name="connsiteY0" fmla="*/ 37578 h 3457184"/>
              <a:gd name="connsiteX1" fmla="*/ 5611660 w 5611660"/>
              <a:gd name="connsiteY1" fmla="*/ 2793304 h 3457184"/>
              <a:gd name="connsiteX2" fmla="*/ 5348614 w 5611660"/>
              <a:gd name="connsiteY2" fmla="*/ 3031299 h 3457184"/>
              <a:gd name="connsiteX3" fmla="*/ 5223353 w 5611660"/>
              <a:gd name="connsiteY3" fmla="*/ 3331923 h 3457184"/>
              <a:gd name="connsiteX4" fmla="*/ 5248405 w 5611660"/>
              <a:gd name="connsiteY4" fmla="*/ 3444658 h 3457184"/>
              <a:gd name="connsiteX5" fmla="*/ 25052 w 5611660"/>
              <a:gd name="connsiteY5" fmla="*/ 3457184 h 3457184"/>
              <a:gd name="connsiteX6" fmla="*/ 0 w 5611660"/>
              <a:gd name="connsiteY6" fmla="*/ 0 h 3457184"/>
              <a:gd name="connsiteX7" fmla="*/ 3820438 w 5611660"/>
              <a:gd name="connsiteY7" fmla="*/ 37578 h 3457184"/>
              <a:gd name="connsiteX0" fmla="*/ 3820438 w 5611660"/>
              <a:gd name="connsiteY0" fmla="*/ 37578 h 3495864"/>
              <a:gd name="connsiteX1" fmla="*/ 5611660 w 5611660"/>
              <a:gd name="connsiteY1" fmla="*/ 2793304 h 3495864"/>
              <a:gd name="connsiteX2" fmla="*/ 5348614 w 5611660"/>
              <a:gd name="connsiteY2" fmla="*/ 3031299 h 3495864"/>
              <a:gd name="connsiteX3" fmla="*/ 5223353 w 5611660"/>
              <a:gd name="connsiteY3" fmla="*/ 3331923 h 3495864"/>
              <a:gd name="connsiteX4" fmla="*/ 5255720 w 5611660"/>
              <a:gd name="connsiteY4" fmla="*/ 3495864 h 3495864"/>
              <a:gd name="connsiteX5" fmla="*/ 25052 w 5611660"/>
              <a:gd name="connsiteY5" fmla="*/ 3457184 h 3495864"/>
              <a:gd name="connsiteX6" fmla="*/ 0 w 5611660"/>
              <a:gd name="connsiteY6" fmla="*/ 0 h 3495864"/>
              <a:gd name="connsiteX7" fmla="*/ 3820438 w 5611660"/>
              <a:gd name="connsiteY7" fmla="*/ 37578 h 3495864"/>
              <a:gd name="connsiteX0" fmla="*/ 3820438 w 5611660"/>
              <a:gd name="connsiteY0" fmla="*/ 37578 h 3503180"/>
              <a:gd name="connsiteX1" fmla="*/ 5611660 w 5611660"/>
              <a:gd name="connsiteY1" fmla="*/ 2793304 h 3503180"/>
              <a:gd name="connsiteX2" fmla="*/ 5348614 w 5611660"/>
              <a:gd name="connsiteY2" fmla="*/ 3031299 h 3503180"/>
              <a:gd name="connsiteX3" fmla="*/ 5223353 w 5611660"/>
              <a:gd name="connsiteY3" fmla="*/ 3331923 h 3503180"/>
              <a:gd name="connsiteX4" fmla="*/ 5255720 w 5611660"/>
              <a:gd name="connsiteY4" fmla="*/ 3503180 h 3503180"/>
              <a:gd name="connsiteX5" fmla="*/ 25052 w 5611660"/>
              <a:gd name="connsiteY5" fmla="*/ 3457184 h 3503180"/>
              <a:gd name="connsiteX6" fmla="*/ 0 w 5611660"/>
              <a:gd name="connsiteY6" fmla="*/ 0 h 3503180"/>
              <a:gd name="connsiteX7" fmla="*/ 3820438 w 5611660"/>
              <a:gd name="connsiteY7" fmla="*/ 37578 h 3503180"/>
              <a:gd name="connsiteX0" fmla="*/ 3820438 w 5611660"/>
              <a:gd name="connsiteY0" fmla="*/ 37578 h 3503180"/>
              <a:gd name="connsiteX1" fmla="*/ 5611660 w 5611660"/>
              <a:gd name="connsiteY1" fmla="*/ 2793304 h 3503180"/>
              <a:gd name="connsiteX2" fmla="*/ 5348614 w 5611660"/>
              <a:gd name="connsiteY2" fmla="*/ 3031299 h 3503180"/>
              <a:gd name="connsiteX3" fmla="*/ 5223353 w 5611660"/>
              <a:gd name="connsiteY3" fmla="*/ 3331923 h 3503180"/>
              <a:gd name="connsiteX4" fmla="*/ 5255720 w 5611660"/>
              <a:gd name="connsiteY4" fmla="*/ 3503180 h 3503180"/>
              <a:gd name="connsiteX5" fmla="*/ 17737 w 5611660"/>
              <a:gd name="connsiteY5" fmla="*/ 3486445 h 3503180"/>
              <a:gd name="connsiteX6" fmla="*/ 0 w 5611660"/>
              <a:gd name="connsiteY6" fmla="*/ 0 h 3503180"/>
              <a:gd name="connsiteX7" fmla="*/ 3820438 w 5611660"/>
              <a:gd name="connsiteY7" fmla="*/ 37578 h 3503180"/>
              <a:gd name="connsiteX0" fmla="*/ 3820438 w 5611660"/>
              <a:gd name="connsiteY0" fmla="*/ 37578 h 3503180"/>
              <a:gd name="connsiteX1" fmla="*/ 5611660 w 5611660"/>
              <a:gd name="connsiteY1" fmla="*/ 2793304 h 3503180"/>
              <a:gd name="connsiteX2" fmla="*/ 5348614 w 5611660"/>
              <a:gd name="connsiteY2" fmla="*/ 3031299 h 3503180"/>
              <a:gd name="connsiteX3" fmla="*/ 5223353 w 5611660"/>
              <a:gd name="connsiteY3" fmla="*/ 3331923 h 3503180"/>
              <a:gd name="connsiteX4" fmla="*/ 5255720 w 5611660"/>
              <a:gd name="connsiteY4" fmla="*/ 3503180 h 3503180"/>
              <a:gd name="connsiteX5" fmla="*/ 25053 w 5611660"/>
              <a:gd name="connsiteY5" fmla="*/ 3501076 h 3503180"/>
              <a:gd name="connsiteX6" fmla="*/ 0 w 5611660"/>
              <a:gd name="connsiteY6" fmla="*/ 0 h 3503180"/>
              <a:gd name="connsiteX7" fmla="*/ 3820438 w 5611660"/>
              <a:gd name="connsiteY7" fmla="*/ 37578 h 3503180"/>
              <a:gd name="connsiteX0" fmla="*/ 3820438 w 5611660"/>
              <a:gd name="connsiteY0" fmla="*/ 37578 h 3503180"/>
              <a:gd name="connsiteX1" fmla="*/ 5611660 w 5611660"/>
              <a:gd name="connsiteY1" fmla="*/ 2793304 h 3503180"/>
              <a:gd name="connsiteX2" fmla="*/ 5348614 w 5611660"/>
              <a:gd name="connsiteY2" fmla="*/ 3031299 h 3503180"/>
              <a:gd name="connsiteX3" fmla="*/ 5223353 w 5611660"/>
              <a:gd name="connsiteY3" fmla="*/ 3331923 h 3503180"/>
              <a:gd name="connsiteX4" fmla="*/ 5255720 w 5611660"/>
              <a:gd name="connsiteY4" fmla="*/ 3503180 h 3503180"/>
              <a:gd name="connsiteX5" fmla="*/ 25053 w 5611660"/>
              <a:gd name="connsiteY5" fmla="*/ 3501076 h 3503180"/>
              <a:gd name="connsiteX6" fmla="*/ 0 w 5611660"/>
              <a:gd name="connsiteY6" fmla="*/ 0 h 3503180"/>
              <a:gd name="connsiteX7" fmla="*/ 3820438 w 5611660"/>
              <a:gd name="connsiteY7" fmla="*/ 37578 h 3503180"/>
              <a:gd name="connsiteX0" fmla="*/ 3795530 w 5586752"/>
              <a:gd name="connsiteY0" fmla="*/ 0 h 3465602"/>
              <a:gd name="connsiteX1" fmla="*/ 5586752 w 5586752"/>
              <a:gd name="connsiteY1" fmla="*/ 2755726 h 3465602"/>
              <a:gd name="connsiteX2" fmla="*/ 5323706 w 5586752"/>
              <a:gd name="connsiteY2" fmla="*/ 2993721 h 3465602"/>
              <a:gd name="connsiteX3" fmla="*/ 5198445 w 5586752"/>
              <a:gd name="connsiteY3" fmla="*/ 3294345 h 3465602"/>
              <a:gd name="connsiteX4" fmla="*/ 5230812 w 5586752"/>
              <a:gd name="connsiteY4" fmla="*/ 3465602 h 3465602"/>
              <a:gd name="connsiteX5" fmla="*/ 145 w 5586752"/>
              <a:gd name="connsiteY5" fmla="*/ 3463498 h 3465602"/>
              <a:gd name="connsiteX6" fmla="*/ 165288 w 5586752"/>
              <a:gd name="connsiteY6" fmla="*/ 28259 h 3465602"/>
              <a:gd name="connsiteX7" fmla="*/ 3795530 w 5586752"/>
              <a:gd name="connsiteY7" fmla="*/ 0 h 3465602"/>
              <a:gd name="connsiteX0" fmla="*/ 3820437 w 5611659"/>
              <a:gd name="connsiteY0" fmla="*/ 30262 h 3495864"/>
              <a:gd name="connsiteX1" fmla="*/ 5611659 w 5611659"/>
              <a:gd name="connsiteY1" fmla="*/ 2785988 h 3495864"/>
              <a:gd name="connsiteX2" fmla="*/ 5348613 w 5611659"/>
              <a:gd name="connsiteY2" fmla="*/ 3023983 h 3495864"/>
              <a:gd name="connsiteX3" fmla="*/ 5223352 w 5611659"/>
              <a:gd name="connsiteY3" fmla="*/ 3324607 h 3495864"/>
              <a:gd name="connsiteX4" fmla="*/ 5255719 w 5611659"/>
              <a:gd name="connsiteY4" fmla="*/ 3495864 h 3495864"/>
              <a:gd name="connsiteX5" fmla="*/ 25052 w 5611659"/>
              <a:gd name="connsiteY5" fmla="*/ 3493760 h 3495864"/>
              <a:gd name="connsiteX6" fmla="*/ 0 w 5611659"/>
              <a:gd name="connsiteY6" fmla="*/ 0 h 3495864"/>
              <a:gd name="connsiteX7" fmla="*/ 3820437 w 5611659"/>
              <a:gd name="connsiteY7" fmla="*/ 30262 h 3495864"/>
              <a:gd name="connsiteX0" fmla="*/ 3769231 w 5611659"/>
              <a:gd name="connsiteY0" fmla="*/ 0 h 3502178"/>
              <a:gd name="connsiteX1" fmla="*/ 5611659 w 5611659"/>
              <a:gd name="connsiteY1" fmla="*/ 2792302 h 3502178"/>
              <a:gd name="connsiteX2" fmla="*/ 5348613 w 5611659"/>
              <a:gd name="connsiteY2" fmla="*/ 3030297 h 3502178"/>
              <a:gd name="connsiteX3" fmla="*/ 5223352 w 5611659"/>
              <a:gd name="connsiteY3" fmla="*/ 3330921 h 3502178"/>
              <a:gd name="connsiteX4" fmla="*/ 5255719 w 5611659"/>
              <a:gd name="connsiteY4" fmla="*/ 3502178 h 3502178"/>
              <a:gd name="connsiteX5" fmla="*/ 25052 w 5611659"/>
              <a:gd name="connsiteY5" fmla="*/ 3500074 h 3502178"/>
              <a:gd name="connsiteX6" fmla="*/ 0 w 5611659"/>
              <a:gd name="connsiteY6" fmla="*/ 6314 h 3502178"/>
              <a:gd name="connsiteX7" fmla="*/ 3769231 w 5611659"/>
              <a:gd name="connsiteY7" fmla="*/ 0 h 3502178"/>
              <a:gd name="connsiteX0" fmla="*/ 3798492 w 5611659"/>
              <a:gd name="connsiteY0" fmla="*/ 1001 h 3495864"/>
              <a:gd name="connsiteX1" fmla="*/ 5611659 w 5611659"/>
              <a:gd name="connsiteY1" fmla="*/ 2785988 h 3495864"/>
              <a:gd name="connsiteX2" fmla="*/ 5348613 w 5611659"/>
              <a:gd name="connsiteY2" fmla="*/ 3023983 h 3495864"/>
              <a:gd name="connsiteX3" fmla="*/ 5223352 w 5611659"/>
              <a:gd name="connsiteY3" fmla="*/ 3324607 h 3495864"/>
              <a:gd name="connsiteX4" fmla="*/ 5255719 w 5611659"/>
              <a:gd name="connsiteY4" fmla="*/ 3495864 h 3495864"/>
              <a:gd name="connsiteX5" fmla="*/ 25052 w 5611659"/>
              <a:gd name="connsiteY5" fmla="*/ 3493760 h 3495864"/>
              <a:gd name="connsiteX6" fmla="*/ 0 w 5611659"/>
              <a:gd name="connsiteY6" fmla="*/ 0 h 3495864"/>
              <a:gd name="connsiteX7" fmla="*/ 3798492 w 5611659"/>
              <a:gd name="connsiteY7" fmla="*/ 1001 h 3495864"/>
              <a:gd name="connsiteX0" fmla="*/ 3783861 w 5611659"/>
              <a:gd name="connsiteY0" fmla="*/ 0 h 3502179"/>
              <a:gd name="connsiteX1" fmla="*/ 5611659 w 5611659"/>
              <a:gd name="connsiteY1" fmla="*/ 2792303 h 3502179"/>
              <a:gd name="connsiteX2" fmla="*/ 5348613 w 5611659"/>
              <a:gd name="connsiteY2" fmla="*/ 3030298 h 3502179"/>
              <a:gd name="connsiteX3" fmla="*/ 5223352 w 5611659"/>
              <a:gd name="connsiteY3" fmla="*/ 3330922 h 3502179"/>
              <a:gd name="connsiteX4" fmla="*/ 5255719 w 5611659"/>
              <a:gd name="connsiteY4" fmla="*/ 3502179 h 3502179"/>
              <a:gd name="connsiteX5" fmla="*/ 25052 w 5611659"/>
              <a:gd name="connsiteY5" fmla="*/ 3500075 h 3502179"/>
              <a:gd name="connsiteX6" fmla="*/ 0 w 5611659"/>
              <a:gd name="connsiteY6" fmla="*/ 6315 h 3502179"/>
              <a:gd name="connsiteX7" fmla="*/ 3783861 w 5611659"/>
              <a:gd name="connsiteY7" fmla="*/ 0 h 3502179"/>
              <a:gd name="connsiteX0" fmla="*/ 3783861 w 5611659"/>
              <a:gd name="connsiteY0" fmla="*/ 0 h 3502179"/>
              <a:gd name="connsiteX1" fmla="*/ 5611659 w 5611659"/>
              <a:gd name="connsiteY1" fmla="*/ 2792303 h 3502179"/>
              <a:gd name="connsiteX2" fmla="*/ 5348613 w 5611659"/>
              <a:gd name="connsiteY2" fmla="*/ 3030298 h 3502179"/>
              <a:gd name="connsiteX3" fmla="*/ 5223352 w 5611659"/>
              <a:gd name="connsiteY3" fmla="*/ 3330922 h 3502179"/>
              <a:gd name="connsiteX4" fmla="*/ 5255719 w 5611659"/>
              <a:gd name="connsiteY4" fmla="*/ 3502179 h 3502179"/>
              <a:gd name="connsiteX5" fmla="*/ 75852 w 5611659"/>
              <a:gd name="connsiteY5" fmla="*/ 3479755 h 3502179"/>
              <a:gd name="connsiteX6" fmla="*/ 0 w 5611659"/>
              <a:gd name="connsiteY6" fmla="*/ 6315 h 3502179"/>
              <a:gd name="connsiteX7" fmla="*/ 3783861 w 5611659"/>
              <a:gd name="connsiteY7" fmla="*/ 0 h 3502179"/>
              <a:gd name="connsiteX0" fmla="*/ 3708434 w 5536232"/>
              <a:gd name="connsiteY0" fmla="*/ 0 h 3502179"/>
              <a:gd name="connsiteX1" fmla="*/ 5536232 w 5536232"/>
              <a:gd name="connsiteY1" fmla="*/ 2792303 h 3502179"/>
              <a:gd name="connsiteX2" fmla="*/ 5273186 w 5536232"/>
              <a:gd name="connsiteY2" fmla="*/ 3030298 h 3502179"/>
              <a:gd name="connsiteX3" fmla="*/ 5147925 w 5536232"/>
              <a:gd name="connsiteY3" fmla="*/ 3330922 h 3502179"/>
              <a:gd name="connsiteX4" fmla="*/ 5180292 w 5536232"/>
              <a:gd name="connsiteY4" fmla="*/ 3502179 h 3502179"/>
              <a:gd name="connsiteX5" fmla="*/ 425 w 5536232"/>
              <a:gd name="connsiteY5" fmla="*/ 3479755 h 3502179"/>
              <a:gd name="connsiteX6" fmla="*/ 46493 w 5536232"/>
              <a:gd name="connsiteY6" fmla="*/ 26635 h 3502179"/>
              <a:gd name="connsiteX7" fmla="*/ 3708434 w 5536232"/>
              <a:gd name="connsiteY7" fmla="*/ 0 h 3502179"/>
              <a:gd name="connsiteX0" fmla="*/ 3708138 w 5535936"/>
              <a:gd name="connsiteY0" fmla="*/ 0 h 3502179"/>
              <a:gd name="connsiteX1" fmla="*/ 5535936 w 5535936"/>
              <a:gd name="connsiteY1" fmla="*/ 2792303 h 3502179"/>
              <a:gd name="connsiteX2" fmla="*/ 5272890 w 5535936"/>
              <a:gd name="connsiteY2" fmla="*/ 3030298 h 3502179"/>
              <a:gd name="connsiteX3" fmla="*/ 5147629 w 5535936"/>
              <a:gd name="connsiteY3" fmla="*/ 3330922 h 3502179"/>
              <a:gd name="connsiteX4" fmla="*/ 5179996 w 5535936"/>
              <a:gd name="connsiteY4" fmla="*/ 3502179 h 3502179"/>
              <a:gd name="connsiteX5" fmla="*/ 129 w 5535936"/>
              <a:gd name="connsiteY5" fmla="*/ 3479755 h 3502179"/>
              <a:gd name="connsiteX6" fmla="*/ 188437 w 5535936"/>
              <a:gd name="connsiteY6" fmla="*/ 97755 h 3502179"/>
              <a:gd name="connsiteX7" fmla="*/ 3708138 w 5535936"/>
              <a:gd name="connsiteY7" fmla="*/ 0 h 3502179"/>
              <a:gd name="connsiteX0" fmla="*/ 3709262 w 5537060"/>
              <a:gd name="connsiteY0" fmla="*/ 14005 h 3516184"/>
              <a:gd name="connsiteX1" fmla="*/ 5537060 w 5537060"/>
              <a:gd name="connsiteY1" fmla="*/ 2806308 h 3516184"/>
              <a:gd name="connsiteX2" fmla="*/ 5274014 w 5537060"/>
              <a:gd name="connsiteY2" fmla="*/ 3044303 h 3516184"/>
              <a:gd name="connsiteX3" fmla="*/ 5148753 w 5537060"/>
              <a:gd name="connsiteY3" fmla="*/ 3344927 h 3516184"/>
              <a:gd name="connsiteX4" fmla="*/ 5181120 w 5537060"/>
              <a:gd name="connsiteY4" fmla="*/ 3516184 h 3516184"/>
              <a:gd name="connsiteX5" fmla="*/ 1253 w 5537060"/>
              <a:gd name="connsiteY5" fmla="*/ 3493760 h 3516184"/>
              <a:gd name="connsiteX6" fmla="*/ 6681 w 5537060"/>
              <a:gd name="connsiteY6" fmla="*/ 0 h 3516184"/>
              <a:gd name="connsiteX7" fmla="*/ 3709262 w 5537060"/>
              <a:gd name="connsiteY7" fmla="*/ 14005 h 3516184"/>
              <a:gd name="connsiteX0" fmla="*/ 3702581 w 5530379"/>
              <a:gd name="connsiteY0" fmla="*/ 14005 h 3516184"/>
              <a:gd name="connsiteX1" fmla="*/ 5530379 w 5530379"/>
              <a:gd name="connsiteY1" fmla="*/ 2806308 h 3516184"/>
              <a:gd name="connsiteX2" fmla="*/ 5267333 w 5530379"/>
              <a:gd name="connsiteY2" fmla="*/ 3044303 h 3516184"/>
              <a:gd name="connsiteX3" fmla="*/ 5142072 w 5530379"/>
              <a:gd name="connsiteY3" fmla="*/ 3344927 h 3516184"/>
              <a:gd name="connsiteX4" fmla="*/ 5174439 w 5530379"/>
              <a:gd name="connsiteY4" fmla="*/ 3516184 h 3516184"/>
              <a:gd name="connsiteX5" fmla="*/ 4732 w 5530379"/>
              <a:gd name="connsiteY5" fmla="*/ 3503920 h 3516184"/>
              <a:gd name="connsiteX6" fmla="*/ 0 w 5530379"/>
              <a:gd name="connsiteY6" fmla="*/ 0 h 3516184"/>
              <a:gd name="connsiteX7" fmla="*/ 3702581 w 5530379"/>
              <a:gd name="connsiteY7" fmla="*/ 14005 h 3516184"/>
              <a:gd name="connsiteX0" fmla="*/ 3702581 w 5530379"/>
              <a:gd name="connsiteY0" fmla="*/ 14005 h 3516184"/>
              <a:gd name="connsiteX1" fmla="*/ 5530379 w 5530379"/>
              <a:gd name="connsiteY1" fmla="*/ 2806308 h 3516184"/>
              <a:gd name="connsiteX2" fmla="*/ 5267333 w 5530379"/>
              <a:gd name="connsiteY2" fmla="*/ 3044303 h 3516184"/>
              <a:gd name="connsiteX3" fmla="*/ 5142072 w 5530379"/>
              <a:gd name="connsiteY3" fmla="*/ 3344927 h 3516184"/>
              <a:gd name="connsiteX4" fmla="*/ 5174439 w 5530379"/>
              <a:gd name="connsiteY4" fmla="*/ 3516184 h 3516184"/>
              <a:gd name="connsiteX5" fmla="*/ 11989 w 5530379"/>
              <a:gd name="connsiteY5" fmla="*/ 3496663 h 3516184"/>
              <a:gd name="connsiteX6" fmla="*/ 0 w 5530379"/>
              <a:gd name="connsiteY6" fmla="*/ 0 h 3516184"/>
              <a:gd name="connsiteX7" fmla="*/ 3702581 w 5530379"/>
              <a:gd name="connsiteY7" fmla="*/ 14005 h 3516184"/>
              <a:gd name="connsiteX0" fmla="*/ 3702581 w 5530379"/>
              <a:gd name="connsiteY0" fmla="*/ 14005 h 3525691"/>
              <a:gd name="connsiteX1" fmla="*/ 5530379 w 5530379"/>
              <a:gd name="connsiteY1" fmla="*/ 2806308 h 3525691"/>
              <a:gd name="connsiteX2" fmla="*/ 5267333 w 5530379"/>
              <a:gd name="connsiteY2" fmla="*/ 3044303 h 3525691"/>
              <a:gd name="connsiteX3" fmla="*/ 5142072 w 5530379"/>
              <a:gd name="connsiteY3" fmla="*/ 3344927 h 3525691"/>
              <a:gd name="connsiteX4" fmla="*/ 5174439 w 5530379"/>
              <a:gd name="connsiteY4" fmla="*/ 3516184 h 3525691"/>
              <a:gd name="connsiteX5" fmla="*/ 26503 w 5530379"/>
              <a:gd name="connsiteY5" fmla="*/ 3525691 h 3525691"/>
              <a:gd name="connsiteX6" fmla="*/ 0 w 5530379"/>
              <a:gd name="connsiteY6" fmla="*/ 0 h 3525691"/>
              <a:gd name="connsiteX7" fmla="*/ 3702581 w 5530379"/>
              <a:gd name="connsiteY7" fmla="*/ 14005 h 3525691"/>
              <a:gd name="connsiteX0" fmla="*/ 3702581 w 5530379"/>
              <a:gd name="connsiteY0" fmla="*/ 14005 h 3518434"/>
              <a:gd name="connsiteX1" fmla="*/ 5530379 w 5530379"/>
              <a:gd name="connsiteY1" fmla="*/ 2806308 h 3518434"/>
              <a:gd name="connsiteX2" fmla="*/ 5267333 w 5530379"/>
              <a:gd name="connsiteY2" fmla="*/ 3044303 h 3518434"/>
              <a:gd name="connsiteX3" fmla="*/ 5142072 w 5530379"/>
              <a:gd name="connsiteY3" fmla="*/ 3344927 h 3518434"/>
              <a:gd name="connsiteX4" fmla="*/ 5174439 w 5530379"/>
              <a:gd name="connsiteY4" fmla="*/ 3516184 h 3518434"/>
              <a:gd name="connsiteX5" fmla="*/ 135360 w 5530379"/>
              <a:gd name="connsiteY5" fmla="*/ 3518434 h 3518434"/>
              <a:gd name="connsiteX6" fmla="*/ 0 w 5530379"/>
              <a:gd name="connsiteY6" fmla="*/ 0 h 3518434"/>
              <a:gd name="connsiteX7" fmla="*/ 3702581 w 5530379"/>
              <a:gd name="connsiteY7" fmla="*/ 14005 h 3518434"/>
              <a:gd name="connsiteX0" fmla="*/ 3702581 w 5530379"/>
              <a:gd name="connsiteY0" fmla="*/ 14005 h 3516184"/>
              <a:gd name="connsiteX1" fmla="*/ 5530379 w 5530379"/>
              <a:gd name="connsiteY1" fmla="*/ 2806308 h 3516184"/>
              <a:gd name="connsiteX2" fmla="*/ 5267333 w 5530379"/>
              <a:gd name="connsiteY2" fmla="*/ 3044303 h 3516184"/>
              <a:gd name="connsiteX3" fmla="*/ 5142072 w 5530379"/>
              <a:gd name="connsiteY3" fmla="*/ 3344927 h 3516184"/>
              <a:gd name="connsiteX4" fmla="*/ 5174439 w 5530379"/>
              <a:gd name="connsiteY4" fmla="*/ 3516184 h 3516184"/>
              <a:gd name="connsiteX5" fmla="*/ 26503 w 5530379"/>
              <a:gd name="connsiteY5" fmla="*/ 3511177 h 3516184"/>
              <a:gd name="connsiteX6" fmla="*/ 0 w 5530379"/>
              <a:gd name="connsiteY6" fmla="*/ 0 h 3516184"/>
              <a:gd name="connsiteX7" fmla="*/ 3702581 w 5530379"/>
              <a:gd name="connsiteY7" fmla="*/ 14005 h 3516184"/>
              <a:gd name="connsiteX0" fmla="*/ 3702581 w 5530379"/>
              <a:gd name="connsiteY0" fmla="*/ 14005 h 3552469"/>
              <a:gd name="connsiteX1" fmla="*/ 5530379 w 5530379"/>
              <a:gd name="connsiteY1" fmla="*/ 2806308 h 3552469"/>
              <a:gd name="connsiteX2" fmla="*/ 5267333 w 5530379"/>
              <a:gd name="connsiteY2" fmla="*/ 3044303 h 3552469"/>
              <a:gd name="connsiteX3" fmla="*/ 5142072 w 5530379"/>
              <a:gd name="connsiteY3" fmla="*/ 3344927 h 3552469"/>
              <a:gd name="connsiteX4" fmla="*/ 5174439 w 5530379"/>
              <a:gd name="connsiteY4" fmla="*/ 3552469 h 3552469"/>
              <a:gd name="connsiteX5" fmla="*/ 26503 w 5530379"/>
              <a:gd name="connsiteY5" fmla="*/ 3511177 h 3552469"/>
              <a:gd name="connsiteX6" fmla="*/ 0 w 5530379"/>
              <a:gd name="connsiteY6" fmla="*/ 0 h 3552469"/>
              <a:gd name="connsiteX7" fmla="*/ 3702581 w 5530379"/>
              <a:gd name="connsiteY7" fmla="*/ 14005 h 3552469"/>
              <a:gd name="connsiteX0" fmla="*/ 3702581 w 5530379"/>
              <a:gd name="connsiteY0" fmla="*/ 14005 h 3552469"/>
              <a:gd name="connsiteX1" fmla="*/ 5530379 w 5530379"/>
              <a:gd name="connsiteY1" fmla="*/ 2806308 h 3552469"/>
              <a:gd name="connsiteX2" fmla="*/ 5267333 w 5530379"/>
              <a:gd name="connsiteY2" fmla="*/ 3044303 h 3552469"/>
              <a:gd name="connsiteX3" fmla="*/ 5142072 w 5530379"/>
              <a:gd name="connsiteY3" fmla="*/ 3344927 h 3552469"/>
              <a:gd name="connsiteX4" fmla="*/ 5174439 w 5530379"/>
              <a:gd name="connsiteY4" fmla="*/ 3552469 h 3552469"/>
              <a:gd name="connsiteX5" fmla="*/ 19246 w 5530379"/>
              <a:gd name="connsiteY5" fmla="*/ 3547463 h 3552469"/>
              <a:gd name="connsiteX6" fmla="*/ 0 w 5530379"/>
              <a:gd name="connsiteY6" fmla="*/ 0 h 3552469"/>
              <a:gd name="connsiteX7" fmla="*/ 3702581 w 5530379"/>
              <a:gd name="connsiteY7" fmla="*/ 14005 h 3552469"/>
              <a:gd name="connsiteX0" fmla="*/ 3683483 w 5511281"/>
              <a:gd name="connsiteY0" fmla="*/ 0 h 3538464"/>
              <a:gd name="connsiteX1" fmla="*/ 5511281 w 5511281"/>
              <a:gd name="connsiteY1" fmla="*/ 2792303 h 3538464"/>
              <a:gd name="connsiteX2" fmla="*/ 5248235 w 5511281"/>
              <a:gd name="connsiteY2" fmla="*/ 3030298 h 3538464"/>
              <a:gd name="connsiteX3" fmla="*/ 5122974 w 5511281"/>
              <a:gd name="connsiteY3" fmla="*/ 3330922 h 3538464"/>
              <a:gd name="connsiteX4" fmla="*/ 5155341 w 5511281"/>
              <a:gd name="connsiteY4" fmla="*/ 3538464 h 3538464"/>
              <a:gd name="connsiteX5" fmla="*/ 148 w 5511281"/>
              <a:gd name="connsiteY5" fmla="*/ 3533458 h 3538464"/>
              <a:gd name="connsiteX6" fmla="*/ 162331 w 5511281"/>
              <a:gd name="connsiteY6" fmla="*/ 203709 h 3538464"/>
              <a:gd name="connsiteX7" fmla="*/ 3683483 w 5511281"/>
              <a:gd name="connsiteY7" fmla="*/ 0 h 3538464"/>
              <a:gd name="connsiteX0" fmla="*/ 3688067 w 5515865"/>
              <a:gd name="connsiteY0" fmla="*/ 21262 h 3559726"/>
              <a:gd name="connsiteX1" fmla="*/ 5515865 w 5515865"/>
              <a:gd name="connsiteY1" fmla="*/ 2813565 h 3559726"/>
              <a:gd name="connsiteX2" fmla="*/ 5252819 w 5515865"/>
              <a:gd name="connsiteY2" fmla="*/ 3051560 h 3559726"/>
              <a:gd name="connsiteX3" fmla="*/ 5127558 w 5515865"/>
              <a:gd name="connsiteY3" fmla="*/ 3352184 h 3559726"/>
              <a:gd name="connsiteX4" fmla="*/ 5159925 w 5515865"/>
              <a:gd name="connsiteY4" fmla="*/ 3559726 h 3559726"/>
              <a:gd name="connsiteX5" fmla="*/ 4732 w 5515865"/>
              <a:gd name="connsiteY5" fmla="*/ 3554720 h 3559726"/>
              <a:gd name="connsiteX6" fmla="*/ 0 w 5515865"/>
              <a:gd name="connsiteY6" fmla="*/ 0 h 3559726"/>
              <a:gd name="connsiteX7" fmla="*/ 3688067 w 5515865"/>
              <a:gd name="connsiteY7" fmla="*/ 21262 h 3559726"/>
              <a:gd name="connsiteX0" fmla="*/ 3665015 w 5515865"/>
              <a:gd name="connsiteY0" fmla="*/ 0 h 3561516"/>
              <a:gd name="connsiteX1" fmla="*/ 5515865 w 5515865"/>
              <a:gd name="connsiteY1" fmla="*/ 2815355 h 3561516"/>
              <a:gd name="connsiteX2" fmla="*/ 5252819 w 5515865"/>
              <a:gd name="connsiteY2" fmla="*/ 3053350 h 3561516"/>
              <a:gd name="connsiteX3" fmla="*/ 5127558 w 5515865"/>
              <a:gd name="connsiteY3" fmla="*/ 3353974 h 3561516"/>
              <a:gd name="connsiteX4" fmla="*/ 5159925 w 5515865"/>
              <a:gd name="connsiteY4" fmla="*/ 3561516 h 3561516"/>
              <a:gd name="connsiteX5" fmla="*/ 4732 w 5515865"/>
              <a:gd name="connsiteY5" fmla="*/ 3556510 h 3561516"/>
              <a:gd name="connsiteX6" fmla="*/ 0 w 5515865"/>
              <a:gd name="connsiteY6" fmla="*/ 1790 h 3561516"/>
              <a:gd name="connsiteX7" fmla="*/ 3665015 w 5515865"/>
              <a:gd name="connsiteY7" fmla="*/ 0 h 3561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15865" h="3561516">
                <a:moveTo>
                  <a:pt x="3665015" y="0"/>
                </a:moveTo>
                <a:lnTo>
                  <a:pt x="5515865" y="2815355"/>
                </a:lnTo>
                <a:lnTo>
                  <a:pt x="5252819" y="3053350"/>
                </a:lnTo>
                <a:lnTo>
                  <a:pt x="5127558" y="3353974"/>
                </a:lnTo>
                <a:lnTo>
                  <a:pt x="5159925" y="3561516"/>
                </a:lnTo>
                <a:lnTo>
                  <a:pt x="4732" y="3556510"/>
                </a:lnTo>
                <a:cubicBezTo>
                  <a:pt x="-1180" y="2394362"/>
                  <a:pt x="5912" y="1163938"/>
                  <a:pt x="0" y="1790"/>
                </a:cubicBezTo>
                <a:lnTo>
                  <a:pt x="3665015" y="0"/>
                </a:lnTo>
                <a:close/>
              </a:path>
            </a:pathLst>
          </a:custGeom>
          <a:gradFill flip="none" rotWithShape="1">
            <a:gsLst>
              <a:gs pos="0">
                <a:schemeClr val="accent6"/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13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60" name="Freeform: Shape 59">
            <a:extLst>
              <a:ext uri="{FF2B5EF4-FFF2-40B4-BE49-F238E27FC236}">
                <a16:creationId xmlns:a16="http://schemas.microsoft.com/office/drawing/2014/main" id="{6BDD74B2-F675-4A90-8205-304C84B02132}"/>
              </a:ext>
            </a:extLst>
          </p:cNvPr>
          <p:cNvSpPr/>
          <p:nvPr/>
        </p:nvSpPr>
        <p:spPr>
          <a:xfrm>
            <a:off x="-7969" y="-14525"/>
            <a:ext cx="5611659" cy="3502179"/>
          </a:xfrm>
          <a:custGeom>
            <a:avLst/>
            <a:gdLst>
              <a:gd name="connsiteX0" fmla="*/ 3820438 w 5611660"/>
              <a:gd name="connsiteY0" fmla="*/ 37578 h 3457184"/>
              <a:gd name="connsiteX1" fmla="*/ 5611660 w 5611660"/>
              <a:gd name="connsiteY1" fmla="*/ 2793304 h 3457184"/>
              <a:gd name="connsiteX2" fmla="*/ 5348614 w 5611660"/>
              <a:gd name="connsiteY2" fmla="*/ 3031299 h 3457184"/>
              <a:gd name="connsiteX3" fmla="*/ 5223353 w 5611660"/>
              <a:gd name="connsiteY3" fmla="*/ 3331923 h 3457184"/>
              <a:gd name="connsiteX4" fmla="*/ 5248405 w 5611660"/>
              <a:gd name="connsiteY4" fmla="*/ 3444658 h 3457184"/>
              <a:gd name="connsiteX5" fmla="*/ 25052 w 5611660"/>
              <a:gd name="connsiteY5" fmla="*/ 3457184 h 3457184"/>
              <a:gd name="connsiteX6" fmla="*/ 0 w 5611660"/>
              <a:gd name="connsiteY6" fmla="*/ 0 h 3457184"/>
              <a:gd name="connsiteX7" fmla="*/ 3820438 w 5611660"/>
              <a:gd name="connsiteY7" fmla="*/ 37578 h 3457184"/>
              <a:gd name="connsiteX0" fmla="*/ 3820438 w 5611660"/>
              <a:gd name="connsiteY0" fmla="*/ 37578 h 3495864"/>
              <a:gd name="connsiteX1" fmla="*/ 5611660 w 5611660"/>
              <a:gd name="connsiteY1" fmla="*/ 2793304 h 3495864"/>
              <a:gd name="connsiteX2" fmla="*/ 5348614 w 5611660"/>
              <a:gd name="connsiteY2" fmla="*/ 3031299 h 3495864"/>
              <a:gd name="connsiteX3" fmla="*/ 5223353 w 5611660"/>
              <a:gd name="connsiteY3" fmla="*/ 3331923 h 3495864"/>
              <a:gd name="connsiteX4" fmla="*/ 5255720 w 5611660"/>
              <a:gd name="connsiteY4" fmla="*/ 3495864 h 3495864"/>
              <a:gd name="connsiteX5" fmla="*/ 25052 w 5611660"/>
              <a:gd name="connsiteY5" fmla="*/ 3457184 h 3495864"/>
              <a:gd name="connsiteX6" fmla="*/ 0 w 5611660"/>
              <a:gd name="connsiteY6" fmla="*/ 0 h 3495864"/>
              <a:gd name="connsiteX7" fmla="*/ 3820438 w 5611660"/>
              <a:gd name="connsiteY7" fmla="*/ 37578 h 3495864"/>
              <a:gd name="connsiteX0" fmla="*/ 3820438 w 5611660"/>
              <a:gd name="connsiteY0" fmla="*/ 37578 h 3503180"/>
              <a:gd name="connsiteX1" fmla="*/ 5611660 w 5611660"/>
              <a:gd name="connsiteY1" fmla="*/ 2793304 h 3503180"/>
              <a:gd name="connsiteX2" fmla="*/ 5348614 w 5611660"/>
              <a:gd name="connsiteY2" fmla="*/ 3031299 h 3503180"/>
              <a:gd name="connsiteX3" fmla="*/ 5223353 w 5611660"/>
              <a:gd name="connsiteY3" fmla="*/ 3331923 h 3503180"/>
              <a:gd name="connsiteX4" fmla="*/ 5255720 w 5611660"/>
              <a:gd name="connsiteY4" fmla="*/ 3503180 h 3503180"/>
              <a:gd name="connsiteX5" fmla="*/ 25052 w 5611660"/>
              <a:gd name="connsiteY5" fmla="*/ 3457184 h 3503180"/>
              <a:gd name="connsiteX6" fmla="*/ 0 w 5611660"/>
              <a:gd name="connsiteY6" fmla="*/ 0 h 3503180"/>
              <a:gd name="connsiteX7" fmla="*/ 3820438 w 5611660"/>
              <a:gd name="connsiteY7" fmla="*/ 37578 h 3503180"/>
              <a:gd name="connsiteX0" fmla="*/ 3820438 w 5611660"/>
              <a:gd name="connsiteY0" fmla="*/ 37578 h 3503180"/>
              <a:gd name="connsiteX1" fmla="*/ 5611660 w 5611660"/>
              <a:gd name="connsiteY1" fmla="*/ 2793304 h 3503180"/>
              <a:gd name="connsiteX2" fmla="*/ 5348614 w 5611660"/>
              <a:gd name="connsiteY2" fmla="*/ 3031299 h 3503180"/>
              <a:gd name="connsiteX3" fmla="*/ 5223353 w 5611660"/>
              <a:gd name="connsiteY3" fmla="*/ 3331923 h 3503180"/>
              <a:gd name="connsiteX4" fmla="*/ 5255720 w 5611660"/>
              <a:gd name="connsiteY4" fmla="*/ 3503180 h 3503180"/>
              <a:gd name="connsiteX5" fmla="*/ 17737 w 5611660"/>
              <a:gd name="connsiteY5" fmla="*/ 3486445 h 3503180"/>
              <a:gd name="connsiteX6" fmla="*/ 0 w 5611660"/>
              <a:gd name="connsiteY6" fmla="*/ 0 h 3503180"/>
              <a:gd name="connsiteX7" fmla="*/ 3820438 w 5611660"/>
              <a:gd name="connsiteY7" fmla="*/ 37578 h 3503180"/>
              <a:gd name="connsiteX0" fmla="*/ 3820438 w 5611660"/>
              <a:gd name="connsiteY0" fmla="*/ 37578 h 3503180"/>
              <a:gd name="connsiteX1" fmla="*/ 5611660 w 5611660"/>
              <a:gd name="connsiteY1" fmla="*/ 2793304 h 3503180"/>
              <a:gd name="connsiteX2" fmla="*/ 5348614 w 5611660"/>
              <a:gd name="connsiteY2" fmla="*/ 3031299 h 3503180"/>
              <a:gd name="connsiteX3" fmla="*/ 5223353 w 5611660"/>
              <a:gd name="connsiteY3" fmla="*/ 3331923 h 3503180"/>
              <a:gd name="connsiteX4" fmla="*/ 5255720 w 5611660"/>
              <a:gd name="connsiteY4" fmla="*/ 3503180 h 3503180"/>
              <a:gd name="connsiteX5" fmla="*/ 25053 w 5611660"/>
              <a:gd name="connsiteY5" fmla="*/ 3501076 h 3503180"/>
              <a:gd name="connsiteX6" fmla="*/ 0 w 5611660"/>
              <a:gd name="connsiteY6" fmla="*/ 0 h 3503180"/>
              <a:gd name="connsiteX7" fmla="*/ 3820438 w 5611660"/>
              <a:gd name="connsiteY7" fmla="*/ 37578 h 3503180"/>
              <a:gd name="connsiteX0" fmla="*/ 3820438 w 5611660"/>
              <a:gd name="connsiteY0" fmla="*/ 37578 h 3503180"/>
              <a:gd name="connsiteX1" fmla="*/ 5611660 w 5611660"/>
              <a:gd name="connsiteY1" fmla="*/ 2793304 h 3503180"/>
              <a:gd name="connsiteX2" fmla="*/ 5348614 w 5611660"/>
              <a:gd name="connsiteY2" fmla="*/ 3031299 h 3503180"/>
              <a:gd name="connsiteX3" fmla="*/ 5223353 w 5611660"/>
              <a:gd name="connsiteY3" fmla="*/ 3331923 h 3503180"/>
              <a:gd name="connsiteX4" fmla="*/ 5255720 w 5611660"/>
              <a:gd name="connsiteY4" fmla="*/ 3503180 h 3503180"/>
              <a:gd name="connsiteX5" fmla="*/ 25053 w 5611660"/>
              <a:gd name="connsiteY5" fmla="*/ 3501076 h 3503180"/>
              <a:gd name="connsiteX6" fmla="*/ 0 w 5611660"/>
              <a:gd name="connsiteY6" fmla="*/ 0 h 3503180"/>
              <a:gd name="connsiteX7" fmla="*/ 3820438 w 5611660"/>
              <a:gd name="connsiteY7" fmla="*/ 37578 h 3503180"/>
              <a:gd name="connsiteX0" fmla="*/ 3795530 w 5586752"/>
              <a:gd name="connsiteY0" fmla="*/ 0 h 3465602"/>
              <a:gd name="connsiteX1" fmla="*/ 5586752 w 5586752"/>
              <a:gd name="connsiteY1" fmla="*/ 2755726 h 3465602"/>
              <a:gd name="connsiteX2" fmla="*/ 5323706 w 5586752"/>
              <a:gd name="connsiteY2" fmla="*/ 2993721 h 3465602"/>
              <a:gd name="connsiteX3" fmla="*/ 5198445 w 5586752"/>
              <a:gd name="connsiteY3" fmla="*/ 3294345 h 3465602"/>
              <a:gd name="connsiteX4" fmla="*/ 5230812 w 5586752"/>
              <a:gd name="connsiteY4" fmla="*/ 3465602 h 3465602"/>
              <a:gd name="connsiteX5" fmla="*/ 145 w 5586752"/>
              <a:gd name="connsiteY5" fmla="*/ 3463498 h 3465602"/>
              <a:gd name="connsiteX6" fmla="*/ 165288 w 5586752"/>
              <a:gd name="connsiteY6" fmla="*/ 28259 h 3465602"/>
              <a:gd name="connsiteX7" fmla="*/ 3795530 w 5586752"/>
              <a:gd name="connsiteY7" fmla="*/ 0 h 3465602"/>
              <a:gd name="connsiteX0" fmla="*/ 3820437 w 5611659"/>
              <a:gd name="connsiteY0" fmla="*/ 30262 h 3495864"/>
              <a:gd name="connsiteX1" fmla="*/ 5611659 w 5611659"/>
              <a:gd name="connsiteY1" fmla="*/ 2785988 h 3495864"/>
              <a:gd name="connsiteX2" fmla="*/ 5348613 w 5611659"/>
              <a:gd name="connsiteY2" fmla="*/ 3023983 h 3495864"/>
              <a:gd name="connsiteX3" fmla="*/ 5223352 w 5611659"/>
              <a:gd name="connsiteY3" fmla="*/ 3324607 h 3495864"/>
              <a:gd name="connsiteX4" fmla="*/ 5255719 w 5611659"/>
              <a:gd name="connsiteY4" fmla="*/ 3495864 h 3495864"/>
              <a:gd name="connsiteX5" fmla="*/ 25052 w 5611659"/>
              <a:gd name="connsiteY5" fmla="*/ 3493760 h 3495864"/>
              <a:gd name="connsiteX6" fmla="*/ 0 w 5611659"/>
              <a:gd name="connsiteY6" fmla="*/ 0 h 3495864"/>
              <a:gd name="connsiteX7" fmla="*/ 3820437 w 5611659"/>
              <a:gd name="connsiteY7" fmla="*/ 30262 h 3495864"/>
              <a:gd name="connsiteX0" fmla="*/ 3769231 w 5611659"/>
              <a:gd name="connsiteY0" fmla="*/ 0 h 3502178"/>
              <a:gd name="connsiteX1" fmla="*/ 5611659 w 5611659"/>
              <a:gd name="connsiteY1" fmla="*/ 2792302 h 3502178"/>
              <a:gd name="connsiteX2" fmla="*/ 5348613 w 5611659"/>
              <a:gd name="connsiteY2" fmla="*/ 3030297 h 3502178"/>
              <a:gd name="connsiteX3" fmla="*/ 5223352 w 5611659"/>
              <a:gd name="connsiteY3" fmla="*/ 3330921 h 3502178"/>
              <a:gd name="connsiteX4" fmla="*/ 5255719 w 5611659"/>
              <a:gd name="connsiteY4" fmla="*/ 3502178 h 3502178"/>
              <a:gd name="connsiteX5" fmla="*/ 25052 w 5611659"/>
              <a:gd name="connsiteY5" fmla="*/ 3500074 h 3502178"/>
              <a:gd name="connsiteX6" fmla="*/ 0 w 5611659"/>
              <a:gd name="connsiteY6" fmla="*/ 6314 h 3502178"/>
              <a:gd name="connsiteX7" fmla="*/ 3769231 w 5611659"/>
              <a:gd name="connsiteY7" fmla="*/ 0 h 3502178"/>
              <a:gd name="connsiteX0" fmla="*/ 3798492 w 5611659"/>
              <a:gd name="connsiteY0" fmla="*/ 1001 h 3495864"/>
              <a:gd name="connsiteX1" fmla="*/ 5611659 w 5611659"/>
              <a:gd name="connsiteY1" fmla="*/ 2785988 h 3495864"/>
              <a:gd name="connsiteX2" fmla="*/ 5348613 w 5611659"/>
              <a:gd name="connsiteY2" fmla="*/ 3023983 h 3495864"/>
              <a:gd name="connsiteX3" fmla="*/ 5223352 w 5611659"/>
              <a:gd name="connsiteY3" fmla="*/ 3324607 h 3495864"/>
              <a:gd name="connsiteX4" fmla="*/ 5255719 w 5611659"/>
              <a:gd name="connsiteY4" fmla="*/ 3495864 h 3495864"/>
              <a:gd name="connsiteX5" fmla="*/ 25052 w 5611659"/>
              <a:gd name="connsiteY5" fmla="*/ 3493760 h 3495864"/>
              <a:gd name="connsiteX6" fmla="*/ 0 w 5611659"/>
              <a:gd name="connsiteY6" fmla="*/ 0 h 3495864"/>
              <a:gd name="connsiteX7" fmla="*/ 3798492 w 5611659"/>
              <a:gd name="connsiteY7" fmla="*/ 1001 h 3495864"/>
              <a:gd name="connsiteX0" fmla="*/ 3783861 w 5611659"/>
              <a:gd name="connsiteY0" fmla="*/ 0 h 3502179"/>
              <a:gd name="connsiteX1" fmla="*/ 5611659 w 5611659"/>
              <a:gd name="connsiteY1" fmla="*/ 2792303 h 3502179"/>
              <a:gd name="connsiteX2" fmla="*/ 5348613 w 5611659"/>
              <a:gd name="connsiteY2" fmla="*/ 3030298 h 3502179"/>
              <a:gd name="connsiteX3" fmla="*/ 5223352 w 5611659"/>
              <a:gd name="connsiteY3" fmla="*/ 3330922 h 3502179"/>
              <a:gd name="connsiteX4" fmla="*/ 5255719 w 5611659"/>
              <a:gd name="connsiteY4" fmla="*/ 3502179 h 3502179"/>
              <a:gd name="connsiteX5" fmla="*/ 25052 w 5611659"/>
              <a:gd name="connsiteY5" fmla="*/ 3500075 h 3502179"/>
              <a:gd name="connsiteX6" fmla="*/ 0 w 5611659"/>
              <a:gd name="connsiteY6" fmla="*/ 6315 h 3502179"/>
              <a:gd name="connsiteX7" fmla="*/ 3783861 w 5611659"/>
              <a:gd name="connsiteY7" fmla="*/ 0 h 3502179"/>
              <a:gd name="connsiteX0" fmla="*/ 3783861 w 5611659"/>
              <a:gd name="connsiteY0" fmla="*/ 0 h 3502179"/>
              <a:gd name="connsiteX1" fmla="*/ 5611659 w 5611659"/>
              <a:gd name="connsiteY1" fmla="*/ 2792303 h 3502179"/>
              <a:gd name="connsiteX2" fmla="*/ 5348613 w 5611659"/>
              <a:gd name="connsiteY2" fmla="*/ 3030298 h 3502179"/>
              <a:gd name="connsiteX3" fmla="*/ 5223352 w 5611659"/>
              <a:gd name="connsiteY3" fmla="*/ 3330922 h 3502179"/>
              <a:gd name="connsiteX4" fmla="*/ 5255719 w 5611659"/>
              <a:gd name="connsiteY4" fmla="*/ 3502179 h 3502179"/>
              <a:gd name="connsiteX5" fmla="*/ 25052 w 5611659"/>
              <a:gd name="connsiteY5" fmla="*/ 3500075 h 3502179"/>
              <a:gd name="connsiteX6" fmla="*/ 0 w 5611659"/>
              <a:gd name="connsiteY6" fmla="*/ 6315 h 3502179"/>
              <a:gd name="connsiteX7" fmla="*/ 3783861 w 5611659"/>
              <a:gd name="connsiteY7" fmla="*/ 0 h 3502179"/>
              <a:gd name="connsiteX0" fmla="*/ 3783861 w 5611659"/>
              <a:gd name="connsiteY0" fmla="*/ 0 h 3502179"/>
              <a:gd name="connsiteX1" fmla="*/ 5611659 w 5611659"/>
              <a:gd name="connsiteY1" fmla="*/ 2792303 h 3502179"/>
              <a:gd name="connsiteX2" fmla="*/ 5348613 w 5611659"/>
              <a:gd name="connsiteY2" fmla="*/ 3030298 h 3502179"/>
              <a:gd name="connsiteX3" fmla="*/ 5223352 w 5611659"/>
              <a:gd name="connsiteY3" fmla="*/ 3330922 h 3502179"/>
              <a:gd name="connsiteX4" fmla="*/ 5255719 w 5611659"/>
              <a:gd name="connsiteY4" fmla="*/ 3502179 h 3502179"/>
              <a:gd name="connsiteX5" fmla="*/ 15219 w 5611659"/>
              <a:gd name="connsiteY5" fmla="*/ 3490243 h 3502179"/>
              <a:gd name="connsiteX6" fmla="*/ 0 w 5611659"/>
              <a:gd name="connsiteY6" fmla="*/ 6315 h 3502179"/>
              <a:gd name="connsiteX7" fmla="*/ 3783861 w 5611659"/>
              <a:gd name="connsiteY7" fmla="*/ 0 h 3502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11659" h="3502179">
                <a:moveTo>
                  <a:pt x="3783861" y="0"/>
                </a:moveTo>
                <a:lnTo>
                  <a:pt x="5611659" y="2792303"/>
                </a:lnTo>
                <a:lnTo>
                  <a:pt x="5348613" y="3030298"/>
                </a:lnTo>
                <a:lnTo>
                  <a:pt x="5223352" y="3330922"/>
                </a:lnTo>
                <a:lnTo>
                  <a:pt x="5255719" y="3502179"/>
                </a:lnTo>
                <a:lnTo>
                  <a:pt x="15219" y="3490243"/>
                </a:lnTo>
                <a:cubicBezTo>
                  <a:pt x="9307" y="2328095"/>
                  <a:pt x="5912" y="1168463"/>
                  <a:pt x="0" y="6315"/>
                </a:cubicBezTo>
                <a:lnTo>
                  <a:pt x="3783861" y="0"/>
                </a:ln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13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A46B56BB-D06A-4FB0-ACCC-3165E3C89576}"/>
              </a:ext>
            </a:extLst>
          </p:cNvPr>
          <p:cNvSpPr/>
          <p:nvPr/>
        </p:nvSpPr>
        <p:spPr>
          <a:xfrm flipV="1">
            <a:off x="7978" y="3536829"/>
            <a:ext cx="5576046" cy="3316703"/>
          </a:xfrm>
          <a:custGeom>
            <a:avLst/>
            <a:gdLst>
              <a:gd name="connsiteX0" fmla="*/ 3820438 w 5611660"/>
              <a:gd name="connsiteY0" fmla="*/ 37578 h 3457184"/>
              <a:gd name="connsiteX1" fmla="*/ 5611660 w 5611660"/>
              <a:gd name="connsiteY1" fmla="*/ 2793304 h 3457184"/>
              <a:gd name="connsiteX2" fmla="*/ 5348614 w 5611660"/>
              <a:gd name="connsiteY2" fmla="*/ 3031299 h 3457184"/>
              <a:gd name="connsiteX3" fmla="*/ 5223353 w 5611660"/>
              <a:gd name="connsiteY3" fmla="*/ 3331923 h 3457184"/>
              <a:gd name="connsiteX4" fmla="*/ 5248405 w 5611660"/>
              <a:gd name="connsiteY4" fmla="*/ 3444658 h 3457184"/>
              <a:gd name="connsiteX5" fmla="*/ 25052 w 5611660"/>
              <a:gd name="connsiteY5" fmla="*/ 3457184 h 3457184"/>
              <a:gd name="connsiteX6" fmla="*/ 0 w 5611660"/>
              <a:gd name="connsiteY6" fmla="*/ 0 h 3457184"/>
              <a:gd name="connsiteX7" fmla="*/ 3820438 w 5611660"/>
              <a:gd name="connsiteY7" fmla="*/ 37578 h 3457184"/>
              <a:gd name="connsiteX0" fmla="*/ 3820438 w 5611660"/>
              <a:gd name="connsiteY0" fmla="*/ 37578 h 3495864"/>
              <a:gd name="connsiteX1" fmla="*/ 5611660 w 5611660"/>
              <a:gd name="connsiteY1" fmla="*/ 2793304 h 3495864"/>
              <a:gd name="connsiteX2" fmla="*/ 5348614 w 5611660"/>
              <a:gd name="connsiteY2" fmla="*/ 3031299 h 3495864"/>
              <a:gd name="connsiteX3" fmla="*/ 5223353 w 5611660"/>
              <a:gd name="connsiteY3" fmla="*/ 3331923 h 3495864"/>
              <a:gd name="connsiteX4" fmla="*/ 5255720 w 5611660"/>
              <a:gd name="connsiteY4" fmla="*/ 3495864 h 3495864"/>
              <a:gd name="connsiteX5" fmla="*/ 25052 w 5611660"/>
              <a:gd name="connsiteY5" fmla="*/ 3457184 h 3495864"/>
              <a:gd name="connsiteX6" fmla="*/ 0 w 5611660"/>
              <a:gd name="connsiteY6" fmla="*/ 0 h 3495864"/>
              <a:gd name="connsiteX7" fmla="*/ 3820438 w 5611660"/>
              <a:gd name="connsiteY7" fmla="*/ 37578 h 3495864"/>
              <a:gd name="connsiteX0" fmla="*/ 3820438 w 5611660"/>
              <a:gd name="connsiteY0" fmla="*/ 37578 h 3503180"/>
              <a:gd name="connsiteX1" fmla="*/ 5611660 w 5611660"/>
              <a:gd name="connsiteY1" fmla="*/ 2793304 h 3503180"/>
              <a:gd name="connsiteX2" fmla="*/ 5348614 w 5611660"/>
              <a:gd name="connsiteY2" fmla="*/ 3031299 h 3503180"/>
              <a:gd name="connsiteX3" fmla="*/ 5223353 w 5611660"/>
              <a:gd name="connsiteY3" fmla="*/ 3331923 h 3503180"/>
              <a:gd name="connsiteX4" fmla="*/ 5255720 w 5611660"/>
              <a:gd name="connsiteY4" fmla="*/ 3503180 h 3503180"/>
              <a:gd name="connsiteX5" fmla="*/ 25052 w 5611660"/>
              <a:gd name="connsiteY5" fmla="*/ 3457184 h 3503180"/>
              <a:gd name="connsiteX6" fmla="*/ 0 w 5611660"/>
              <a:gd name="connsiteY6" fmla="*/ 0 h 3503180"/>
              <a:gd name="connsiteX7" fmla="*/ 3820438 w 5611660"/>
              <a:gd name="connsiteY7" fmla="*/ 37578 h 3503180"/>
              <a:gd name="connsiteX0" fmla="*/ 3820438 w 5611660"/>
              <a:gd name="connsiteY0" fmla="*/ 37578 h 3503180"/>
              <a:gd name="connsiteX1" fmla="*/ 5611660 w 5611660"/>
              <a:gd name="connsiteY1" fmla="*/ 2793304 h 3503180"/>
              <a:gd name="connsiteX2" fmla="*/ 5348614 w 5611660"/>
              <a:gd name="connsiteY2" fmla="*/ 3031299 h 3503180"/>
              <a:gd name="connsiteX3" fmla="*/ 5223353 w 5611660"/>
              <a:gd name="connsiteY3" fmla="*/ 3331923 h 3503180"/>
              <a:gd name="connsiteX4" fmla="*/ 5255720 w 5611660"/>
              <a:gd name="connsiteY4" fmla="*/ 3503180 h 3503180"/>
              <a:gd name="connsiteX5" fmla="*/ 17737 w 5611660"/>
              <a:gd name="connsiteY5" fmla="*/ 3486445 h 3503180"/>
              <a:gd name="connsiteX6" fmla="*/ 0 w 5611660"/>
              <a:gd name="connsiteY6" fmla="*/ 0 h 3503180"/>
              <a:gd name="connsiteX7" fmla="*/ 3820438 w 5611660"/>
              <a:gd name="connsiteY7" fmla="*/ 37578 h 3503180"/>
              <a:gd name="connsiteX0" fmla="*/ 3820438 w 5611660"/>
              <a:gd name="connsiteY0" fmla="*/ 37578 h 3503180"/>
              <a:gd name="connsiteX1" fmla="*/ 5611660 w 5611660"/>
              <a:gd name="connsiteY1" fmla="*/ 2793304 h 3503180"/>
              <a:gd name="connsiteX2" fmla="*/ 5348614 w 5611660"/>
              <a:gd name="connsiteY2" fmla="*/ 3031299 h 3503180"/>
              <a:gd name="connsiteX3" fmla="*/ 5223353 w 5611660"/>
              <a:gd name="connsiteY3" fmla="*/ 3331923 h 3503180"/>
              <a:gd name="connsiteX4" fmla="*/ 5255720 w 5611660"/>
              <a:gd name="connsiteY4" fmla="*/ 3503180 h 3503180"/>
              <a:gd name="connsiteX5" fmla="*/ 25053 w 5611660"/>
              <a:gd name="connsiteY5" fmla="*/ 3501076 h 3503180"/>
              <a:gd name="connsiteX6" fmla="*/ 0 w 5611660"/>
              <a:gd name="connsiteY6" fmla="*/ 0 h 3503180"/>
              <a:gd name="connsiteX7" fmla="*/ 3820438 w 5611660"/>
              <a:gd name="connsiteY7" fmla="*/ 37578 h 3503180"/>
              <a:gd name="connsiteX0" fmla="*/ 3820438 w 5611660"/>
              <a:gd name="connsiteY0" fmla="*/ 37578 h 3503180"/>
              <a:gd name="connsiteX1" fmla="*/ 5611660 w 5611660"/>
              <a:gd name="connsiteY1" fmla="*/ 2793304 h 3503180"/>
              <a:gd name="connsiteX2" fmla="*/ 5348614 w 5611660"/>
              <a:gd name="connsiteY2" fmla="*/ 3031299 h 3503180"/>
              <a:gd name="connsiteX3" fmla="*/ 5223353 w 5611660"/>
              <a:gd name="connsiteY3" fmla="*/ 3331923 h 3503180"/>
              <a:gd name="connsiteX4" fmla="*/ 5255720 w 5611660"/>
              <a:gd name="connsiteY4" fmla="*/ 3503180 h 3503180"/>
              <a:gd name="connsiteX5" fmla="*/ 25053 w 5611660"/>
              <a:gd name="connsiteY5" fmla="*/ 3501076 h 3503180"/>
              <a:gd name="connsiteX6" fmla="*/ 0 w 5611660"/>
              <a:gd name="connsiteY6" fmla="*/ 0 h 3503180"/>
              <a:gd name="connsiteX7" fmla="*/ 3820438 w 5611660"/>
              <a:gd name="connsiteY7" fmla="*/ 37578 h 3503180"/>
              <a:gd name="connsiteX0" fmla="*/ 3795530 w 5586752"/>
              <a:gd name="connsiteY0" fmla="*/ 0 h 3465602"/>
              <a:gd name="connsiteX1" fmla="*/ 5586752 w 5586752"/>
              <a:gd name="connsiteY1" fmla="*/ 2755726 h 3465602"/>
              <a:gd name="connsiteX2" fmla="*/ 5323706 w 5586752"/>
              <a:gd name="connsiteY2" fmla="*/ 2993721 h 3465602"/>
              <a:gd name="connsiteX3" fmla="*/ 5198445 w 5586752"/>
              <a:gd name="connsiteY3" fmla="*/ 3294345 h 3465602"/>
              <a:gd name="connsiteX4" fmla="*/ 5230812 w 5586752"/>
              <a:gd name="connsiteY4" fmla="*/ 3465602 h 3465602"/>
              <a:gd name="connsiteX5" fmla="*/ 145 w 5586752"/>
              <a:gd name="connsiteY5" fmla="*/ 3463498 h 3465602"/>
              <a:gd name="connsiteX6" fmla="*/ 165288 w 5586752"/>
              <a:gd name="connsiteY6" fmla="*/ 28259 h 3465602"/>
              <a:gd name="connsiteX7" fmla="*/ 3795530 w 5586752"/>
              <a:gd name="connsiteY7" fmla="*/ 0 h 3465602"/>
              <a:gd name="connsiteX0" fmla="*/ 3820437 w 5611659"/>
              <a:gd name="connsiteY0" fmla="*/ 30262 h 3495864"/>
              <a:gd name="connsiteX1" fmla="*/ 5611659 w 5611659"/>
              <a:gd name="connsiteY1" fmla="*/ 2785988 h 3495864"/>
              <a:gd name="connsiteX2" fmla="*/ 5348613 w 5611659"/>
              <a:gd name="connsiteY2" fmla="*/ 3023983 h 3495864"/>
              <a:gd name="connsiteX3" fmla="*/ 5223352 w 5611659"/>
              <a:gd name="connsiteY3" fmla="*/ 3324607 h 3495864"/>
              <a:gd name="connsiteX4" fmla="*/ 5255719 w 5611659"/>
              <a:gd name="connsiteY4" fmla="*/ 3495864 h 3495864"/>
              <a:gd name="connsiteX5" fmla="*/ 25052 w 5611659"/>
              <a:gd name="connsiteY5" fmla="*/ 3493760 h 3495864"/>
              <a:gd name="connsiteX6" fmla="*/ 0 w 5611659"/>
              <a:gd name="connsiteY6" fmla="*/ 0 h 3495864"/>
              <a:gd name="connsiteX7" fmla="*/ 3820437 w 5611659"/>
              <a:gd name="connsiteY7" fmla="*/ 30262 h 3495864"/>
              <a:gd name="connsiteX0" fmla="*/ 3769231 w 5611659"/>
              <a:gd name="connsiteY0" fmla="*/ 0 h 3502178"/>
              <a:gd name="connsiteX1" fmla="*/ 5611659 w 5611659"/>
              <a:gd name="connsiteY1" fmla="*/ 2792302 h 3502178"/>
              <a:gd name="connsiteX2" fmla="*/ 5348613 w 5611659"/>
              <a:gd name="connsiteY2" fmla="*/ 3030297 h 3502178"/>
              <a:gd name="connsiteX3" fmla="*/ 5223352 w 5611659"/>
              <a:gd name="connsiteY3" fmla="*/ 3330921 h 3502178"/>
              <a:gd name="connsiteX4" fmla="*/ 5255719 w 5611659"/>
              <a:gd name="connsiteY4" fmla="*/ 3502178 h 3502178"/>
              <a:gd name="connsiteX5" fmla="*/ 25052 w 5611659"/>
              <a:gd name="connsiteY5" fmla="*/ 3500074 h 3502178"/>
              <a:gd name="connsiteX6" fmla="*/ 0 w 5611659"/>
              <a:gd name="connsiteY6" fmla="*/ 6314 h 3502178"/>
              <a:gd name="connsiteX7" fmla="*/ 3769231 w 5611659"/>
              <a:gd name="connsiteY7" fmla="*/ 0 h 3502178"/>
              <a:gd name="connsiteX0" fmla="*/ 3798492 w 5611659"/>
              <a:gd name="connsiteY0" fmla="*/ 1001 h 3495864"/>
              <a:gd name="connsiteX1" fmla="*/ 5611659 w 5611659"/>
              <a:gd name="connsiteY1" fmla="*/ 2785988 h 3495864"/>
              <a:gd name="connsiteX2" fmla="*/ 5348613 w 5611659"/>
              <a:gd name="connsiteY2" fmla="*/ 3023983 h 3495864"/>
              <a:gd name="connsiteX3" fmla="*/ 5223352 w 5611659"/>
              <a:gd name="connsiteY3" fmla="*/ 3324607 h 3495864"/>
              <a:gd name="connsiteX4" fmla="*/ 5255719 w 5611659"/>
              <a:gd name="connsiteY4" fmla="*/ 3495864 h 3495864"/>
              <a:gd name="connsiteX5" fmla="*/ 25052 w 5611659"/>
              <a:gd name="connsiteY5" fmla="*/ 3493760 h 3495864"/>
              <a:gd name="connsiteX6" fmla="*/ 0 w 5611659"/>
              <a:gd name="connsiteY6" fmla="*/ 0 h 3495864"/>
              <a:gd name="connsiteX7" fmla="*/ 3798492 w 5611659"/>
              <a:gd name="connsiteY7" fmla="*/ 1001 h 3495864"/>
              <a:gd name="connsiteX0" fmla="*/ 3783861 w 5611659"/>
              <a:gd name="connsiteY0" fmla="*/ 0 h 3502179"/>
              <a:gd name="connsiteX1" fmla="*/ 5611659 w 5611659"/>
              <a:gd name="connsiteY1" fmla="*/ 2792303 h 3502179"/>
              <a:gd name="connsiteX2" fmla="*/ 5348613 w 5611659"/>
              <a:gd name="connsiteY2" fmla="*/ 3030298 h 3502179"/>
              <a:gd name="connsiteX3" fmla="*/ 5223352 w 5611659"/>
              <a:gd name="connsiteY3" fmla="*/ 3330922 h 3502179"/>
              <a:gd name="connsiteX4" fmla="*/ 5255719 w 5611659"/>
              <a:gd name="connsiteY4" fmla="*/ 3502179 h 3502179"/>
              <a:gd name="connsiteX5" fmla="*/ 25052 w 5611659"/>
              <a:gd name="connsiteY5" fmla="*/ 3500075 h 3502179"/>
              <a:gd name="connsiteX6" fmla="*/ 0 w 5611659"/>
              <a:gd name="connsiteY6" fmla="*/ 6315 h 3502179"/>
              <a:gd name="connsiteX7" fmla="*/ 3783861 w 5611659"/>
              <a:gd name="connsiteY7" fmla="*/ 0 h 3502179"/>
              <a:gd name="connsiteX0" fmla="*/ 3791481 w 5611659"/>
              <a:gd name="connsiteY0" fmla="*/ 321345 h 3495864"/>
              <a:gd name="connsiteX1" fmla="*/ 5611659 w 5611659"/>
              <a:gd name="connsiteY1" fmla="*/ 2785988 h 3495864"/>
              <a:gd name="connsiteX2" fmla="*/ 5348613 w 5611659"/>
              <a:gd name="connsiteY2" fmla="*/ 3023983 h 3495864"/>
              <a:gd name="connsiteX3" fmla="*/ 5223352 w 5611659"/>
              <a:gd name="connsiteY3" fmla="*/ 3324607 h 3495864"/>
              <a:gd name="connsiteX4" fmla="*/ 5255719 w 5611659"/>
              <a:gd name="connsiteY4" fmla="*/ 3495864 h 3495864"/>
              <a:gd name="connsiteX5" fmla="*/ 25052 w 5611659"/>
              <a:gd name="connsiteY5" fmla="*/ 3493760 h 3495864"/>
              <a:gd name="connsiteX6" fmla="*/ 0 w 5611659"/>
              <a:gd name="connsiteY6" fmla="*/ 0 h 3495864"/>
              <a:gd name="connsiteX7" fmla="*/ 3791481 w 5611659"/>
              <a:gd name="connsiteY7" fmla="*/ 321345 h 3495864"/>
              <a:gd name="connsiteX0" fmla="*/ 3766480 w 5586658"/>
              <a:gd name="connsiteY0" fmla="*/ 8925 h 3183444"/>
              <a:gd name="connsiteX1" fmla="*/ 5586658 w 5586658"/>
              <a:gd name="connsiteY1" fmla="*/ 2473568 h 3183444"/>
              <a:gd name="connsiteX2" fmla="*/ 5323612 w 5586658"/>
              <a:gd name="connsiteY2" fmla="*/ 2711563 h 3183444"/>
              <a:gd name="connsiteX3" fmla="*/ 5198351 w 5586658"/>
              <a:gd name="connsiteY3" fmla="*/ 3012187 h 3183444"/>
              <a:gd name="connsiteX4" fmla="*/ 5230718 w 5586658"/>
              <a:gd name="connsiteY4" fmla="*/ 3183444 h 3183444"/>
              <a:gd name="connsiteX5" fmla="*/ 51 w 5586658"/>
              <a:gd name="connsiteY5" fmla="*/ 3181340 h 3183444"/>
              <a:gd name="connsiteX6" fmla="*/ 500779 w 5586658"/>
              <a:gd name="connsiteY6" fmla="*/ 0 h 3183444"/>
              <a:gd name="connsiteX7" fmla="*/ 3766480 w 5586658"/>
              <a:gd name="connsiteY7" fmla="*/ 8925 h 3183444"/>
              <a:gd name="connsiteX0" fmla="*/ 3791481 w 5611659"/>
              <a:gd name="connsiteY0" fmla="*/ 176565 h 3351084"/>
              <a:gd name="connsiteX1" fmla="*/ 5611659 w 5611659"/>
              <a:gd name="connsiteY1" fmla="*/ 2641208 h 3351084"/>
              <a:gd name="connsiteX2" fmla="*/ 5348613 w 5611659"/>
              <a:gd name="connsiteY2" fmla="*/ 2879203 h 3351084"/>
              <a:gd name="connsiteX3" fmla="*/ 5223352 w 5611659"/>
              <a:gd name="connsiteY3" fmla="*/ 3179827 h 3351084"/>
              <a:gd name="connsiteX4" fmla="*/ 5255719 w 5611659"/>
              <a:gd name="connsiteY4" fmla="*/ 3351084 h 3351084"/>
              <a:gd name="connsiteX5" fmla="*/ 25052 w 5611659"/>
              <a:gd name="connsiteY5" fmla="*/ 3348980 h 3351084"/>
              <a:gd name="connsiteX6" fmla="*/ 0 w 5611659"/>
              <a:gd name="connsiteY6" fmla="*/ 0 h 3351084"/>
              <a:gd name="connsiteX7" fmla="*/ 3791481 w 5611659"/>
              <a:gd name="connsiteY7" fmla="*/ 176565 h 3351084"/>
              <a:gd name="connsiteX0" fmla="*/ 3791481 w 5611659"/>
              <a:gd name="connsiteY0" fmla="*/ 176565 h 3351084"/>
              <a:gd name="connsiteX1" fmla="*/ 5611659 w 5611659"/>
              <a:gd name="connsiteY1" fmla="*/ 2641208 h 3351084"/>
              <a:gd name="connsiteX2" fmla="*/ 5348613 w 5611659"/>
              <a:gd name="connsiteY2" fmla="*/ 2879203 h 3351084"/>
              <a:gd name="connsiteX3" fmla="*/ 5223352 w 5611659"/>
              <a:gd name="connsiteY3" fmla="*/ 3179827 h 3351084"/>
              <a:gd name="connsiteX4" fmla="*/ 5255719 w 5611659"/>
              <a:gd name="connsiteY4" fmla="*/ 3351084 h 3351084"/>
              <a:gd name="connsiteX5" fmla="*/ 146972 w 5611659"/>
              <a:gd name="connsiteY5" fmla="*/ 3295640 h 3351084"/>
              <a:gd name="connsiteX6" fmla="*/ 0 w 5611659"/>
              <a:gd name="connsiteY6" fmla="*/ 0 h 3351084"/>
              <a:gd name="connsiteX7" fmla="*/ 3791481 w 5611659"/>
              <a:gd name="connsiteY7" fmla="*/ 176565 h 3351084"/>
              <a:gd name="connsiteX0" fmla="*/ 3791481 w 5611659"/>
              <a:gd name="connsiteY0" fmla="*/ 176565 h 3351084"/>
              <a:gd name="connsiteX1" fmla="*/ 5611659 w 5611659"/>
              <a:gd name="connsiteY1" fmla="*/ 2641208 h 3351084"/>
              <a:gd name="connsiteX2" fmla="*/ 5348613 w 5611659"/>
              <a:gd name="connsiteY2" fmla="*/ 2879203 h 3351084"/>
              <a:gd name="connsiteX3" fmla="*/ 5223352 w 5611659"/>
              <a:gd name="connsiteY3" fmla="*/ 3179827 h 3351084"/>
              <a:gd name="connsiteX4" fmla="*/ 5255719 w 5611659"/>
              <a:gd name="connsiteY4" fmla="*/ 3351084 h 3351084"/>
              <a:gd name="connsiteX5" fmla="*/ 17432 w 5611659"/>
              <a:gd name="connsiteY5" fmla="*/ 3326120 h 3351084"/>
              <a:gd name="connsiteX6" fmla="*/ 0 w 5611659"/>
              <a:gd name="connsiteY6" fmla="*/ 0 h 3351084"/>
              <a:gd name="connsiteX7" fmla="*/ 3791481 w 5611659"/>
              <a:gd name="connsiteY7" fmla="*/ 176565 h 3351084"/>
              <a:gd name="connsiteX0" fmla="*/ 3791481 w 5611659"/>
              <a:gd name="connsiteY0" fmla="*/ 176565 h 3326120"/>
              <a:gd name="connsiteX1" fmla="*/ 5611659 w 5611659"/>
              <a:gd name="connsiteY1" fmla="*/ 2641208 h 3326120"/>
              <a:gd name="connsiteX2" fmla="*/ 5348613 w 5611659"/>
              <a:gd name="connsiteY2" fmla="*/ 2879203 h 3326120"/>
              <a:gd name="connsiteX3" fmla="*/ 5223352 w 5611659"/>
              <a:gd name="connsiteY3" fmla="*/ 3179827 h 3326120"/>
              <a:gd name="connsiteX4" fmla="*/ 5232859 w 5611659"/>
              <a:gd name="connsiteY4" fmla="*/ 3305364 h 3326120"/>
              <a:gd name="connsiteX5" fmla="*/ 17432 w 5611659"/>
              <a:gd name="connsiteY5" fmla="*/ 3326120 h 3326120"/>
              <a:gd name="connsiteX6" fmla="*/ 0 w 5611659"/>
              <a:gd name="connsiteY6" fmla="*/ 0 h 3326120"/>
              <a:gd name="connsiteX7" fmla="*/ 3791481 w 5611659"/>
              <a:gd name="connsiteY7" fmla="*/ 176565 h 3326120"/>
              <a:gd name="connsiteX0" fmla="*/ 3791481 w 5611659"/>
              <a:gd name="connsiteY0" fmla="*/ 176565 h 3326120"/>
              <a:gd name="connsiteX1" fmla="*/ 5611659 w 5611659"/>
              <a:gd name="connsiteY1" fmla="*/ 2641208 h 3326120"/>
              <a:gd name="connsiteX2" fmla="*/ 5348613 w 5611659"/>
              <a:gd name="connsiteY2" fmla="*/ 2879203 h 3326120"/>
              <a:gd name="connsiteX3" fmla="*/ 5223352 w 5611659"/>
              <a:gd name="connsiteY3" fmla="*/ 3179827 h 3326120"/>
              <a:gd name="connsiteX4" fmla="*/ 5225239 w 5611659"/>
              <a:gd name="connsiteY4" fmla="*/ 3320604 h 3326120"/>
              <a:gd name="connsiteX5" fmla="*/ 17432 w 5611659"/>
              <a:gd name="connsiteY5" fmla="*/ 3326120 h 3326120"/>
              <a:gd name="connsiteX6" fmla="*/ 0 w 5611659"/>
              <a:gd name="connsiteY6" fmla="*/ 0 h 3326120"/>
              <a:gd name="connsiteX7" fmla="*/ 3791481 w 5611659"/>
              <a:gd name="connsiteY7" fmla="*/ 176565 h 3326120"/>
              <a:gd name="connsiteX0" fmla="*/ 3791481 w 5611659"/>
              <a:gd name="connsiteY0" fmla="*/ 176565 h 3326120"/>
              <a:gd name="connsiteX1" fmla="*/ 5611659 w 5611659"/>
              <a:gd name="connsiteY1" fmla="*/ 2641208 h 3326120"/>
              <a:gd name="connsiteX2" fmla="*/ 5348613 w 5611659"/>
              <a:gd name="connsiteY2" fmla="*/ 2879203 h 3326120"/>
              <a:gd name="connsiteX3" fmla="*/ 5223352 w 5611659"/>
              <a:gd name="connsiteY3" fmla="*/ 3179827 h 3326120"/>
              <a:gd name="connsiteX4" fmla="*/ 5225239 w 5611659"/>
              <a:gd name="connsiteY4" fmla="*/ 3320604 h 3326120"/>
              <a:gd name="connsiteX5" fmla="*/ 17432 w 5611659"/>
              <a:gd name="connsiteY5" fmla="*/ 3326120 h 3326120"/>
              <a:gd name="connsiteX6" fmla="*/ 0 w 5611659"/>
              <a:gd name="connsiteY6" fmla="*/ 0 h 3326120"/>
              <a:gd name="connsiteX7" fmla="*/ 3791481 w 5611659"/>
              <a:gd name="connsiteY7" fmla="*/ 176565 h 3326120"/>
              <a:gd name="connsiteX0" fmla="*/ 3938965 w 5611659"/>
              <a:gd name="connsiteY0" fmla="*/ 0 h 3336368"/>
              <a:gd name="connsiteX1" fmla="*/ 5611659 w 5611659"/>
              <a:gd name="connsiteY1" fmla="*/ 2651456 h 3336368"/>
              <a:gd name="connsiteX2" fmla="*/ 5348613 w 5611659"/>
              <a:gd name="connsiteY2" fmla="*/ 2889451 h 3336368"/>
              <a:gd name="connsiteX3" fmla="*/ 5223352 w 5611659"/>
              <a:gd name="connsiteY3" fmla="*/ 3190075 h 3336368"/>
              <a:gd name="connsiteX4" fmla="*/ 5225239 w 5611659"/>
              <a:gd name="connsiteY4" fmla="*/ 3330852 h 3336368"/>
              <a:gd name="connsiteX5" fmla="*/ 17432 w 5611659"/>
              <a:gd name="connsiteY5" fmla="*/ 3336368 h 3336368"/>
              <a:gd name="connsiteX6" fmla="*/ 0 w 5611659"/>
              <a:gd name="connsiteY6" fmla="*/ 10248 h 3336368"/>
              <a:gd name="connsiteX7" fmla="*/ 3938965 w 5611659"/>
              <a:gd name="connsiteY7" fmla="*/ 0 h 3336368"/>
              <a:gd name="connsiteX0" fmla="*/ 3870139 w 5611659"/>
              <a:gd name="connsiteY0" fmla="*/ 9417 h 3326120"/>
              <a:gd name="connsiteX1" fmla="*/ 5611659 w 5611659"/>
              <a:gd name="connsiteY1" fmla="*/ 2641208 h 3326120"/>
              <a:gd name="connsiteX2" fmla="*/ 5348613 w 5611659"/>
              <a:gd name="connsiteY2" fmla="*/ 2879203 h 3326120"/>
              <a:gd name="connsiteX3" fmla="*/ 5223352 w 5611659"/>
              <a:gd name="connsiteY3" fmla="*/ 3179827 h 3326120"/>
              <a:gd name="connsiteX4" fmla="*/ 5225239 w 5611659"/>
              <a:gd name="connsiteY4" fmla="*/ 3320604 h 3326120"/>
              <a:gd name="connsiteX5" fmla="*/ 17432 w 5611659"/>
              <a:gd name="connsiteY5" fmla="*/ 3326120 h 3326120"/>
              <a:gd name="connsiteX6" fmla="*/ 0 w 5611659"/>
              <a:gd name="connsiteY6" fmla="*/ 0 h 3326120"/>
              <a:gd name="connsiteX7" fmla="*/ 3870139 w 5611659"/>
              <a:gd name="connsiteY7" fmla="*/ 9417 h 3326120"/>
              <a:gd name="connsiteX0" fmla="*/ 3870139 w 5611659"/>
              <a:gd name="connsiteY0" fmla="*/ 9417 h 3326120"/>
              <a:gd name="connsiteX1" fmla="*/ 5611659 w 5611659"/>
              <a:gd name="connsiteY1" fmla="*/ 2641208 h 3326120"/>
              <a:gd name="connsiteX2" fmla="*/ 5348613 w 5611659"/>
              <a:gd name="connsiteY2" fmla="*/ 2879203 h 3326120"/>
              <a:gd name="connsiteX3" fmla="*/ 5223352 w 5611659"/>
              <a:gd name="connsiteY3" fmla="*/ 3179827 h 3326120"/>
              <a:gd name="connsiteX4" fmla="*/ 5225239 w 5611659"/>
              <a:gd name="connsiteY4" fmla="*/ 3320604 h 3326120"/>
              <a:gd name="connsiteX5" fmla="*/ 17432 w 5611659"/>
              <a:gd name="connsiteY5" fmla="*/ 3326120 h 3326120"/>
              <a:gd name="connsiteX6" fmla="*/ 0 w 5611659"/>
              <a:gd name="connsiteY6" fmla="*/ 0 h 3326120"/>
              <a:gd name="connsiteX7" fmla="*/ 3870139 w 5611659"/>
              <a:gd name="connsiteY7" fmla="*/ 9417 h 3326120"/>
              <a:gd name="connsiteX0" fmla="*/ 3853406 w 5594926"/>
              <a:gd name="connsiteY0" fmla="*/ 0 h 3316703"/>
              <a:gd name="connsiteX1" fmla="*/ 5594926 w 5594926"/>
              <a:gd name="connsiteY1" fmla="*/ 2631791 h 3316703"/>
              <a:gd name="connsiteX2" fmla="*/ 5331880 w 5594926"/>
              <a:gd name="connsiteY2" fmla="*/ 2869786 h 3316703"/>
              <a:gd name="connsiteX3" fmla="*/ 5206619 w 5594926"/>
              <a:gd name="connsiteY3" fmla="*/ 3170410 h 3316703"/>
              <a:gd name="connsiteX4" fmla="*/ 5208506 w 5594926"/>
              <a:gd name="connsiteY4" fmla="*/ 3311187 h 3316703"/>
              <a:gd name="connsiteX5" fmla="*/ 699 w 5594926"/>
              <a:gd name="connsiteY5" fmla="*/ 3316703 h 3316703"/>
              <a:gd name="connsiteX6" fmla="*/ 22596 w 5594926"/>
              <a:gd name="connsiteY6" fmla="*/ 39744 h 3316703"/>
              <a:gd name="connsiteX7" fmla="*/ 3853406 w 5594926"/>
              <a:gd name="connsiteY7" fmla="*/ 0 h 3316703"/>
              <a:gd name="connsiteX0" fmla="*/ 3854191 w 5595711"/>
              <a:gd name="connsiteY0" fmla="*/ 0 h 3316703"/>
              <a:gd name="connsiteX1" fmla="*/ 5595711 w 5595711"/>
              <a:gd name="connsiteY1" fmla="*/ 2631791 h 3316703"/>
              <a:gd name="connsiteX2" fmla="*/ 5332665 w 5595711"/>
              <a:gd name="connsiteY2" fmla="*/ 2869786 h 3316703"/>
              <a:gd name="connsiteX3" fmla="*/ 5207404 w 5595711"/>
              <a:gd name="connsiteY3" fmla="*/ 3170410 h 3316703"/>
              <a:gd name="connsiteX4" fmla="*/ 5209291 w 5595711"/>
              <a:gd name="connsiteY4" fmla="*/ 3311187 h 3316703"/>
              <a:gd name="connsiteX5" fmla="*/ 1484 w 5595711"/>
              <a:gd name="connsiteY5" fmla="*/ 3316703 h 3316703"/>
              <a:gd name="connsiteX6" fmla="*/ 3716 w 5595711"/>
              <a:gd name="connsiteY6" fmla="*/ 10248 h 3316703"/>
              <a:gd name="connsiteX7" fmla="*/ 3854191 w 5595711"/>
              <a:gd name="connsiteY7" fmla="*/ 0 h 3316703"/>
              <a:gd name="connsiteX0" fmla="*/ 3854191 w 5595711"/>
              <a:gd name="connsiteY0" fmla="*/ 0 h 3316703"/>
              <a:gd name="connsiteX1" fmla="*/ 5595711 w 5595711"/>
              <a:gd name="connsiteY1" fmla="*/ 2631791 h 3316703"/>
              <a:gd name="connsiteX2" fmla="*/ 5332665 w 5595711"/>
              <a:gd name="connsiteY2" fmla="*/ 2869786 h 3316703"/>
              <a:gd name="connsiteX3" fmla="*/ 5207404 w 5595711"/>
              <a:gd name="connsiteY3" fmla="*/ 3170410 h 3316703"/>
              <a:gd name="connsiteX4" fmla="*/ 5209291 w 5595711"/>
              <a:gd name="connsiteY4" fmla="*/ 3311187 h 3316703"/>
              <a:gd name="connsiteX5" fmla="*/ 1484 w 5595711"/>
              <a:gd name="connsiteY5" fmla="*/ 3316703 h 3316703"/>
              <a:gd name="connsiteX6" fmla="*/ 3716 w 5595711"/>
              <a:gd name="connsiteY6" fmla="*/ 416 h 3316703"/>
              <a:gd name="connsiteX7" fmla="*/ 3854191 w 5595711"/>
              <a:gd name="connsiteY7" fmla="*/ 0 h 3316703"/>
              <a:gd name="connsiteX0" fmla="*/ 3854191 w 5566214"/>
              <a:gd name="connsiteY0" fmla="*/ 0 h 3316703"/>
              <a:gd name="connsiteX1" fmla="*/ 5566214 w 5566214"/>
              <a:gd name="connsiteY1" fmla="*/ 2612126 h 3316703"/>
              <a:gd name="connsiteX2" fmla="*/ 5332665 w 5566214"/>
              <a:gd name="connsiteY2" fmla="*/ 2869786 h 3316703"/>
              <a:gd name="connsiteX3" fmla="*/ 5207404 w 5566214"/>
              <a:gd name="connsiteY3" fmla="*/ 3170410 h 3316703"/>
              <a:gd name="connsiteX4" fmla="*/ 5209291 w 5566214"/>
              <a:gd name="connsiteY4" fmla="*/ 3311187 h 3316703"/>
              <a:gd name="connsiteX5" fmla="*/ 1484 w 5566214"/>
              <a:gd name="connsiteY5" fmla="*/ 3316703 h 3316703"/>
              <a:gd name="connsiteX6" fmla="*/ 3716 w 5566214"/>
              <a:gd name="connsiteY6" fmla="*/ 416 h 3316703"/>
              <a:gd name="connsiteX7" fmla="*/ 3854191 w 5566214"/>
              <a:gd name="connsiteY7" fmla="*/ 0 h 3316703"/>
              <a:gd name="connsiteX0" fmla="*/ 3854191 w 5566214"/>
              <a:gd name="connsiteY0" fmla="*/ 0 h 3316703"/>
              <a:gd name="connsiteX1" fmla="*/ 5566214 w 5566214"/>
              <a:gd name="connsiteY1" fmla="*/ 2612126 h 3316703"/>
              <a:gd name="connsiteX2" fmla="*/ 5332665 w 5566214"/>
              <a:gd name="connsiteY2" fmla="*/ 2869786 h 3316703"/>
              <a:gd name="connsiteX3" fmla="*/ 5207404 w 5566214"/>
              <a:gd name="connsiteY3" fmla="*/ 3170410 h 3316703"/>
              <a:gd name="connsiteX4" fmla="*/ 5209291 w 5566214"/>
              <a:gd name="connsiteY4" fmla="*/ 3311187 h 3316703"/>
              <a:gd name="connsiteX5" fmla="*/ 1484 w 5566214"/>
              <a:gd name="connsiteY5" fmla="*/ 3316703 h 3316703"/>
              <a:gd name="connsiteX6" fmla="*/ 3716 w 5566214"/>
              <a:gd name="connsiteY6" fmla="*/ 416 h 3316703"/>
              <a:gd name="connsiteX7" fmla="*/ 3854191 w 5566214"/>
              <a:gd name="connsiteY7" fmla="*/ 0 h 3316703"/>
              <a:gd name="connsiteX0" fmla="*/ 3854191 w 5576046"/>
              <a:gd name="connsiteY0" fmla="*/ 0 h 3316703"/>
              <a:gd name="connsiteX1" fmla="*/ 5576046 w 5576046"/>
              <a:gd name="connsiteY1" fmla="*/ 2612126 h 3316703"/>
              <a:gd name="connsiteX2" fmla="*/ 5332665 w 5576046"/>
              <a:gd name="connsiteY2" fmla="*/ 2869786 h 3316703"/>
              <a:gd name="connsiteX3" fmla="*/ 5207404 w 5576046"/>
              <a:gd name="connsiteY3" fmla="*/ 3170410 h 3316703"/>
              <a:gd name="connsiteX4" fmla="*/ 5209291 w 5576046"/>
              <a:gd name="connsiteY4" fmla="*/ 3311187 h 3316703"/>
              <a:gd name="connsiteX5" fmla="*/ 1484 w 5576046"/>
              <a:gd name="connsiteY5" fmla="*/ 3316703 h 3316703"/>
              <a:gd name="connsiteX6" fmla="*/ 3716 w 5576046"/>
              <a:gd name="connsiteY6" fmla="*/ 416 h 3316703"/>
              <a:gd name="connsiteX7" fmla="*/ 3854191 w 5576046"/>
              <a:gd name="connsiteY7" fmla="*/ 0 h 3316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76046" h="3316703">
                <a:moveTo>
                  <a:pt x="3854191" y="0"/>
                </a:moveTo>
                <a:lnTo>
                  <a:pt x="5576046" y="2612126"/>
                </a:lnTo>
                <a:lnTo>
                  <a:pt x="5332665" y="2869786"/>
                </a:lnTo>
                <a:lnTo>
                  <a:pt x="5207404" y="3170410"/>
                </a:lnTo>
                <a:lnTo>
                  <a:pt x="5209291" y="3311187"/>
                </a:lnTo>
                <a:lnTo>
                  <a:pt x="1484" y="3316703"/>
                </a:lnTo>
                <a:cubicBezTo>
                  <a:pt x="-4428" y="2154555"/>
                  <a:pt x="9628" y="1162564"/>
                  <a:pt x="3716" y="416"/>
                </a:cubicBezTo>
                <a:lnTo>
                  <a:pt x="3854191" y="0"/>
                </a:lnTo>
                <a:close/>
              </a:path>
            </a:pathLst>
          </a:custGeom>
          <a:gradFill>
            <a:gsLst>
              <a:gs pos="0">
                <a:srgbClr val="C00000"/>
              </a:gs>
              <a:gs pos="100000">
                <a:srgbClr val="FFD1D1"/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63" name="Freeform: Shape 62">
            <a:extLst>
              <a:ext uri="{FF2B5EF4-FFF2-40B4-BE49-F238E27FC236}">
                <a16:creationId xmlns:a16="http://schemas.microsoft.com/office/drawing/2014/main" id="{B6CD7503-B90D-4AD1-83F8-A6C91D1A7AB5}"/>
              </a:ext>
            </a:extLst>
          </p:cNvPr>
          <p:cNvSpPr/>
          <p:nvPr/>
        </p:nvSpPr>
        <p:spPr>
          <a:xfrm flipH="1" flipV="1">
            <a:off x="6642850" y="3614534"/>
            <a:ext cx="5577707" cy="3249536"/>
          </a:xfrm>
          <a:custGeom>
            <a:avLst/>
            <a:gdLst>
              <a:gd name="connsiteX0" fmla="*/ 3820438 w 5611660"/>
              <a:gd name="connsiteY0" fmla="*/ 37578 h 3457184"/>
              <a:gd name="connsiteX1" fmla="*/ 5611660 w 5611660"/>
              <a:gd name="connsiteY1" fmla="*/ 2793304 h 3457184"/>
              <a:gd name="connsiteX2" fmla="*/ 5348614 w 5611660"/>
              <a:gd name="connsiteY2" fmla="*/ 3031299 h 3457184"/>
              <a:gd name="connsiteX3" fmla="*/ 5223353 w 5611660"/>
              <a:gd name="connsiteY3" fmla="*/ 3331923 h 3457184"/>
              <a:gd name="connsiteX4" fmla="*/ 5248405 w 5611660"/>
              <a:gd name="connsiteY4" fmla="*/ 3444658 h 3457184"/>
              <a:gd name="connsiteX5" fmla="*/ 25052 w 5611660"/>
              <a:gd name="connsiteY5" fmla="*/ 3457184 h 3457184"/>
              <a:gd name="connsiteX6" fmla="*/ 0 w 5611660"/>
              <a:gd name="connsiteY6" fmla="*/ 0 h 3457184"/>
              <a:gd name="connsiteX7" fmla="*/ 3820438 w 5611660"/>
              <a:gd name="connsiteY7" fmla="*/ 37578 h 3457184"/>
              <a:gd name="connsiteX0" fmla="*/ 3820438 w 5611660"/>
              <a:gd name="connsiteY0" fmla="*/ 37578 h 3495864"/>
              <a:gd name="connsiteX1" fmla="*/ 5611660 w 5611660"/>
              <a:gd name="connsiteY1" fmla="*/ 2793304 h 3495864"/>
              <a:gd name="connsiteX2" fmla="*/ 5348614 w 5611660"/>
              <a:gd name="connsiteY2" fmla="*/ 3031299 h 3495864"/>
              <a:gd name="connsiteX3" fmla="*/ 5223353 w 5611660"/>
              <a:gd name="connsiteY3" fmla="*/ 3331923 h 3495864"/>
              <a:gd name="connsiteX4" fmla="*/ 5255720 w 5611660"/>
              <a:gd name="connsiteY4" fmla="*/ 3495864 h 3495864"/>
              <a:gd name="connsiteX5" fmla="*/ 25052 w 5611660"/>
              <a:gd name="connsiteY5" fmla="*/ 3457184 h 3495864"/>
              <a:gd name="connsiteX6" fmla="*/ 0 w 5611660"/>
              <a:gd name="connsiteY6" fmla="*/ 0 h 3495864"/>
              <a:gd name="connsiteX7" fmla="*/ 3820438 w 5611660"/>
              <a:gd name="connsiteY7" fmla="*/ 37578 h 3495864"/>
              <a:gd name="connsiteX0" fmla="*/ 3820438 w 5611660"/>
              <a:gd name="connsiteY0" fmla="*/ 37578 h 3503180"/>
              <a:gd name="connsiteX1" fmla="*/ 5611660 w 5611660"/>
              <a:gd name="connsiteY1" fmla="*/ 2793304 h 3503180"/>
              <a:gd name="connsiteX2" fmla="*/ 5348614 w 5611660"/>
              <a:gd name="connsiteY2" fmla="*/ 3031299 h 3503180"/>
              <a:gd name="connsiteX3" fmla="*/ 5223353 w 5611660"/>
              <a:gd name="connsiteY3" fmla="*/ 3331923 h 3503180"/>
              <a:gd name="connsiteX4" fmla="*/ 5255720 w 5611660"/>
              <a:gd name="connsiteY4" fmla="*/ 3503180 h 3503180"/>
              <a:gd name="connsiteX5" fmla="*/ 25052 w 5611660"/>
              <a:gd name="connsiteY5" fmla="*/ 3457184 h 3503180"/>
              <a:gd name="connsiteX6" fmla="*/ 0 w 5611660"/>
              <a:gd name="connsiteY6" fmla="*/ 0 h 3503180"/>
              <a:gd name="connsiteX7" fmla="*/ 3820438 w 5611660"/>
              <a:gd name="connsiteY7" fmla="*/ 37578 h 3503180"/>
              <a:gd name="connsiteX0" fmla="*/ 3820438 w 5611660"/>
              <a:gd name="connsiteY0" fmla="*/ 37578 h 3503180"/>
              <a:gd name="connsiteX1" fmla="*/ 5611660 w 5611660"/>
              <a:gd name="connsiteY1" fmla="*/ 2793304 h 3503180"/>
              <a:gd name="connsiteX2" fmla="*/ 5348614 w 5611660"/>
              <a:gd name="connsiteY2" fmla="*/ 3031299 h 3503180"/>
              <a:gd name="connsiteX3" fmla="*/ 5223353 w 5611660"/>
              <a:gd name="connsiteY3" fmla="*/ 3331923 h 3503180"/>
              <a:gd name="connsiteX4" fmla="*/ 5255720 w 5611660"/>
              <a:gd name="connsiteY4" fmla="*/ 3503180 h 3503180"/>
              <a:gd name="connsiteX5" fmla="*/ 17737 w 5611660"/>
              <a:gd name="connsiteY5" fmla="*/ 3486445 h 3503180"/>
              <a:gd name="connsiteX6" fmla="*/ 0 w 5611660"/>
              <a:gd name="connsiteY6" fmla="*/ 0 h 3503180"/>
              <a:gd name="connsiteX7" fmla="*/ 3820438 w 5611660"/>
              <a:gd name="connsiteY7" fmla="*/ 37578 h 3503180"/>
              <a:gd name="connsiteX0" fmla="*/ 3820438 w 5611660"/>
              <a:gd name="connsiteY0" fmla="*/ 37578 h 3503180"/>
              <a:gd name="connsiteX1" fmla="*/ 5611660 w 5611660"/>
              <a:gd name="connsiteY1" fmla="*/ 2793304 h 3503180"/>
              <a:gd name="connsiteX2" fmla="*/ 5348614 w 5611660"/>
              <a:gd name="connsiteY2" fmla="*/ 3031299 h 3503180"/>
              <a:gd name="connsiteX3" fmla="*/ 5223353 w 5611660"/>
              <a:gd name="connsiteY3" fmla="*/ 3331923 h 3503180"/>
              <a:gd name="connsiteX4" fmla="*/ 5255720 w 5611660"/>
              <a:gd name="connsiteY4" fmla="*/ 3503180 h 3503180"/>
              <a:gd name="connsiteX5" fmla="*/ 25053 w 5611660"/>
              <a:gd name="connsiteY5" fmla="*/ 3501076 h 3503180"/>
              <a:gd name="connsiteX6" fmla="*/ 0 w 5611660"/>
              <a:gd name="connsiteY6" fmla="*/ 0 h 3503180"/>
              <a:gd name="connsiteX7" fmla="*/ 3820438 w 5611660"/>
              <a:gd name="connsiteY7" fmla="*/ 37578 h 3503180"/>
              <a:gd name="connsiteX0" fmla="*/ 3820438 w 5611660"/>
              <a:gd name="connsiteY0" fmla="*/ 37578 h 3503180"/>
              <a:gd name="connsiteX1" fmla="*/ 5611660 w 5611660"/>
              <a:gd name="connsiteY1" fmla="*/ 2793304 h 3503180"/>
              <a:gd name="connsiteX2" fmla="*/ 5348614 w 5611660"/>
              <a:gd name="connsiteY2" fmla="*/ 3031299 h 3503180"/>
              <a:gd name="connsiteX3" fmla="*/ 5223353 w 5611660"/>
              <a:gd name="connsiteY3" fmla="*/ 3331923 h 3503180"/>
              <a:gd name="connsiteX4" fmla="*/ 5255720 w 5611660"/>
              <a:gd name="connsiteY4" fmla="*/ 3503180 h 3503180"/>
              <a:gd name="connsiteX5" fmla="*/ 25053 w 5611660"/>
              <a:gd name="connsiteY5" fmla="*/ 3501076 h 3503180"/>
              <a:gd name="connsiteX6" fmla="*/ 0 w 5611660"/>
              <a:gd name="connsiteY6" fmla="*/ 0 h 3503180"/>
              <a:gd name="connsiteX7" fmla="*/ 3820438 w 5611660"/>
              <a:gd name="connsiteY7" fmla="*/ 37578 h 3503180"/>
              <a:gd name="connsiteX0" fmla="*/ 3795530 w 5586752"/>
              <a:gd name="connsiteY0" fmla="*/ 0 h 3465602"/>
              <a:gd name="connsiteX1" fmla="*/ 5586752 w 5586752"/>
              <a:gd name="connsiteY1" fmla="*/ 2755726 h 3465602"/>
              <a:gd name="connsiteX2" fmla="*/ 5323706 w 5586752"/>
              <a:gd name="connsiteY2" fmla="*/ 2993721 h 3465602"/>
              <a:gd name="connsiteX3" fmla="*/ 5198445 w 5586752"/>
              <a:gd name="connsiteY3" fmla="*/ 3294345 h 3465602"/>
              <a:gd name="connsiteX4" fmla="*/ 5230812 w 5586752"/>
              <a:gd name="connsiteY4" fmla="*/ 3465602 h 3465602"/>
              <a:gd name="connsiteX5" fmla="*/ 145 w 5586752"/>
              <a:gd name="connsiteY5" fmla="*/ 3463498 h 3465602"/>
              <a:gd name="connsiteX6" fmla="*/ 165288 w 5586752"/>
              <a:gd name="connsiteY6" fmla="*/ 28259 h 3465602"/>
              <a:gd name="connsiteX7" fmla="*/ 3795530 w 5586752"/>
              <a:gd name="connsiteY7" fmla="*/ 0 h 3465602"/>
              <a:gd name="connsiteX0" fmla="*/ 3820437 w 5611659"/>
              <a:gd name="connsiteY0" fmla="*/ 30262 h 3495864"/>
              <a:gd name="connsiteX1" fmla="*/ 5611659 w 5611659"/>
              <a:gd name="connsiteY1" fmla="*/ 2785988 h 3495864"/>
              <a:gd name="connsiteX2" fmla="*/ 5348613 w 5611659"/>
              <a:gd name="connsiteY2" fmla="*/ 3023983 h 3495864"/>
              <a:gd name="connsiteX3" fmla="*/ 5223352 w 5611659"/>
              <a:gd name="connsiteY3" fmla="*/ 3324607 h 3495864"/>
              <a:gd name="connsiteX4" fmla="*/ 5255719 w 5611659"/>
              <a:gd name="connsiteY4" fmla="*/ 3495864 h 3495864"/>
              <a:gd name="connsiteX5" fmla="*/ 25052 w 5611659"/>
              <a:gd name="connsiteY5" fmla="*/ 3493760 h 3495864"/>
              <a:gd name="connsiteX6" fmla="*/ 0 w 5611659"/>
              <a:gd name="connsiteY6" fmla="*/ 0 h 3495864"/>
              <a:gd name="connsiteX7" fmla="*/ 3820437 w 5611659"/>
              <a:gd name="connsiteY7" fmla="*/ 30262 h 3495864"/>
              <a:gd name="connsiteX0" fmla="*/ 3769231 w 5611659"/>
              <a:gd name="connsiteY0" fmla="*/ 0 h 3502178"/>
              <a:gd name="connsiteX1" fmla="*/ 5611659 w 5611659"/>
              <a:gd name="connsiteY1" fmla="*/ 2792302 h 3502178"/>
              <a:gd name="connsiteX2" fmla="*/ 5348613 w 5611659"/>
              <a:gd name="connsiteY2" fmla="*/ 3030297 h 3502178"/>
              <a:gd name="connsiteX3" fmla="*/ 5223352 w 5611659"/>
              <a:gd name="connsiteY3" fmla="*/ 3330921 h 3502178"/>
              <a:gd name="connsiteX4" fmla="*/ 5255719 w 5611659"/>
              <a:gd name="connsiteY4" fmla="*/ 3502178 h 3502178"/>
              <a:gd name="connsiteX5" fmla="*/ 25052 w 5611659"/>
              <a:gd name="connsiteY5" fmla="*/ 3500074 h 3502178"/>
              <a:gd name="connsiteX6" fmla="*/ 0 w 5611659"/>
              <a:gd name="connsiteY6" fmla="*/ 6314 h 3502178"/>
              <a:gd name="connsiteX7" fmla="*/ 3769231 w 5611659"/>
              <a:gd name="connsiteY7" fmla="*/ 0 h 3502178"/>
              <a:gd name="connsiteX0" fmla="*/ 3798492 w 5611659"/>
              <a:gd name="connsiteY0" fmla="*/ 1001 h 3495864"/>
              <a:gd name="connsiteX1" fmla="*/ 5611659 w 5611659"/>
              <a:gd name="connsiteY1" fmla="*/ 2785988 h 3495864"/>
              <a:gd name="connsiteX2" fmla="*/ 5348613 w 5611659"/>
              <a:gd name="connsiteY2" fmla="*/ 3023983 h 3495864"/>
              <a:gd name="connsiteX3" fmla="*/ 5223352 w 5611659"/>
              <a:gd name="connsiteY3" fmla="*/ 3324607 h 3495864"/>
              <a:gd name="connsiteX4" fmla="*/ 5255719 w 5611659"/>
              <a:gd name="connsiteY4" fmla="*/ 3495864 h 3495864"/>
              <a:gd name="connsiteX5" fmla="*/ 25052 w 5611659"/>
              <a:gd name="connsiteY5" fmla="*/ 3493760 h 3495864"/>
              <a:gd name="connsiteX6" fmla="*/ 0 w 5611659"/>
              <a:gd name="connsiteY6" fmla="*/ 0 h 3495864"/>
              <a:gd name="connsiteX7" fmla="*/ 3798492 w 5611659"/>
              <a:gd name="connsiteY7" fmla="*/ 1001 h 3495864"/>
              <a:gd name="connsiteX0" fmla="*/ 3783861 w 5611659"/>
              <a:gd name="connsiteY0" fmla="*/ 0 h 3502179"/>
              <a:gd name="connsiteX1" fmla="*/ 5611659 w 5611659"/>
              <a:gd name="connsiteY1" fmla="*/ 2792303 h 3502179"/>
              <a:gd name="connsiteX2" fmla="*/ 5348613 w 5611659"/>
              <a:gd name="connsiteY2" fmla="*/ 3030298 h 3502179"/>
              <a:gd name="connsiteX3" fmla="*/ 5223352 w 5611659"/>
              <a:gd name="connsiteY3" fmla="*/ 3330922 h 3502179"/>
              <a:gd name="connsiteX4" fmla="*/ 5255719 w 5611659"/>
              <a:gd name="connsiteY4" fmla="*/ 3502179 h 3502179"/>
              <a:gd name="connsiteX5" fmla="*/ 25052 w 5611659"/>
              <a:gd name="connsiteY5" fmla="*/ 3500075 h 3502179"/>
              <a:gd name="connsiteX6" fmla="*/ 0 w 5611659"/>
              <a:gd name="connsiteY6" fmla="*/ 6315 h 3502179"/>
              <a:gd name="connsiteX7" fmla="*/ 3783861 w 5611659"/>
              <a:gd name="connsiteY7" fmla="*/ 0 h 3502179"/>
              <a:gd name="connsiteX0" fmla="*/ 3783861 w 5611659"/>
              <a:gd name="connsiteY0" fmla="*/ 0 h 3502179"/>
              <a:gd name="connsiteX1" fmla="*/ 5611659 w 5611659"/>
              <a:gd name="connsiteY1" fmla="*/ 2792303 h 3502179"/>
              <a:gd name="connsiteX2" fmla="*/ 5348613 w 5611659"/>
              <a:gd name="connsiteY2" fmla="*/ 3030298 h 3502179"/>
              <a:gd name="connsiteX3" fmla="*/ 5223352 w 5611659"/>
              <a:gd name="connsiteY3" fmla="*/ 3330922 h 3502179"/>
              <a:gd name="connsiteX4" fmla="*/ 5255719 w 5611659"/>
              <a:gd name="connsiteY4" fmla="*/ 3502179 h 3502179"/>
              <a:gd name="connsiteX5" fmla="*/ 25052 w 5611659"/>
              <a:gd name="connsiteY5" fmla="*/ 3500075 h 3502179"/>
              <a:gd name="connsiteX6" fmla="*/ 0 w 5611659"/>
              <a:gd name="connsiteY6" fmla="*/ 6315 h 3502179"/>
              <a:gd name="connsiteX7" fmla="*/ 3783861 w 5611659"/>
              <a:gd name="connsiteY7" fmla="*/ 0 h 3502179"/>
              <a:gd name="connsiteX0" fmla="*/ 3783861 w 5611659"/>
              <a:gd name="connsiteY0" fmla="*/ 0 h 3502179"/>
              <a:gd name="connsiteX1" fmla="*/ 5611659 w 5611659"/>
              <a:gd name="connsiteY1" fmla="*/ 2792303 h 3502179"/>
              <a:gd name="connsiteX2" fmla="*/ 5348613 w 5611659"/>
              <a:gd name="connsiteY2" fmla="*/ 3030298 h 3502179"/>
              <a:gd name="connsiteX3" fmla="*/ 5223352 w 5611659"/>
              <a:gd name="connsiteY3" fmla="*/ 3330922 h 3502179"/>
              <a:gd name="connsiteX4" fmla="*/ 5255719 w 5611659"/>
              <a:gd name="connsiteY4" fmla="*/ 3502179 h 3502179"/>
              <a:gd name="connsiteX5" fmla="*/ 15219 w 5611659"/>
              <a:gd name="connsiteY5" fmla="*/ 3490243 h 3502179"/>
              <a:gd name="connsiteX6" fmla="*/ 0 w 5611659"/>
              <a:gd name="connsiteY6" fmla="*/ 6315 h 3502179"/>
              <a:gd name="connsiteX7" fmla="*/ 3783861 w 5611659"/>
              <a:gd name="connsiteY7" fmla="*/ 0 h 3502179"/>
              <a:gd name="connsiteX0" fmla="*/ 3803526 w 5631324"/>
              <a:gd name="connsiteY0" fmla="*/ 350984 h 3853163"/>
              <a:gd name="connsiteX1" fmla="*/ 5631324 w 5631324"/>
              <a:gd name="connsiteY1" fmla="*/ 3143287 h 3853163"/>
              <a:gd name="connsiteX2" fmla="*/ 5368278 w 5631324"/>
              <a:gd name="connsiteY2" fmla="*/ 3381282 h 3853163"/>
              <a:gd name="connsiteX3" fmla="*/ 5243017 w 5631324"/>
              <a:gd name="connsiteY3" fmla="*/ 3681906 h 3853163"/>
              <a:gd name="connsiteX4" fmla="*/ 5275384 w 5631324"/>
              <a:gd name="connsiteY4" fmla="*/ 3853163 h 3853163"/>
              <a:gd name="connsiteX5" fmla="*/ 34884 w 5631324"/>
              <a:gd name="connsiteY5" fmla="*/ 3841227 h 3853163"/>
              <a:gd name="connsiteX6" fmla="*/ 0 w 5631324"/>
              <a:gd name="connsiteY6" fmla="*/ 0 h 3853163"/>
              <a:gd name="connsiteX7" fmla="*/ 3803526 w 5631324"/>
              <a:gd name="connsiteY7" fmla="*/ 350984 h 3853163"/>
              <a:gd name="connsiteX0" fmla="*/ 3768847 w 5596645"/>
              <a:gd name="connsiteY0" fmla="*/ 281829 h 3784008"/>
              <a:gd name="connsiteX1" fmla="*/ 5596645 w 5596645"/>
              <a:gd name="connsiteY1" fmla="*/ 3074132 h 3784008"/>
              <a:gd name="connsiteX2" fmla="*/ 5333599 w 5596645"/>
              <a:gd name="connsiteY2" fmla="*/ 3312127 h 3784008"/>
              <a:gd name="connsiteX3" fmla="*/ 5208338 w 5596645"/>
              <a:gd name="connsiteY3" fmla="*/ 3612751 h 3784008"/>
              <a:gd name="connsiteX4" fmla="*/ 5240705 w 5596645"/>
              <a:gd name="connsiteY4" fmla="*/ 3784008 h 3784008"/>
              <a:gd name="connsiteX5" fmla="*/ 205 w 5596645"/>
              <a:gd name="connsiteY5" fmla="*/ 3772072 h 3784008"/>
              <a:gd name="connsiteX6" fmla="*/ 112805 w 5596645"/>
              <a:gd name="connsiteY6" fmla="*/ 0 h 3784008"/>
              <a:gd name="connsiteX7" fmla="*/ 3768847 w 5596645"/>
              <a:gd name="connsiteY7" fmla="*/ 281829 h 3784008"/>
              <a:gd name="connsiteX0" fmla="*/ 3783861 w 5611659"/>
              <a:gd name="connsiteY0" fmla="*/ 350983 h 3853162"/>
              <a:gd name="connsiteX1" fmla="*/ 5611659 w 5611659"/>
              <a:gd name="connsiteY1" fmla="*/ 3143286 h 3853162"/>
              <a:gd name="connsiteX2" fmla="*/ 5348613 w 5611659"/>
              <a:gd name="connsiteY2" fmla="*/ 3381281 h 3853162"/>
              <a:gd name="connsiteX3" fmla="*/ 5223352 w 5611659"/>
              <a:gd name="connsiteY3" fmla="*/ 3681905 h 3853162"/>
              <a:gd name="connsiteX4" fmla="*/ 5255719 w 5611659"/>
              <a:gd name="connsiteY4" fmla="*/ 3853162 h 3853162"/>
              <a:gd name="connsiteX5" fmla="*/ 15219 w 5611659"/>
              <a:gd name="connsiteY5" fmla="*/ 3841226 h 3853162"/>
              <a:gd name="connsiteX6" fmla="*/ 0 w 5611659"/>
              <a:gd name="connsiteY6" fmla="*/ 0 h 3853162"/>
              <a:gd name="connsiteX7" fmla="*/ 3783861 w 5611659"/>
              <a:gd name="connsiteY7" fmla="*/ 350983 h 3853162"/>
              <a:gd name="connsiteX0" fmla="*/ 3783861 w 5611659"/>
              <a:gd name="connsiteY0" fmla="*/ 350983 h 3853162"/>
              <a:gd name="connsiteX1" fmla="*/ 5611659 w 5611659"/>
              <a:gd name="connsiteY1" fmla="*/ 3143286 h 3853162"/>
              <a:gd name="connsiteX2" fmla="*/ 5348613 w 5611659"/>
              <a:gd name="connsiteY2" fmla="*/ 3381281 h 3853162"/>
              <a:gd name="connsiteX3" fmla="*/ 5223352 w 5611659"/>
              <a:gd name="connsiteY3" fmla="*/ 3681905 h 3853162"/>
              <a:gd name="connsiteX4" fmla="*/ 5255719 w 5611659"/>
              <a:gd name="connsiteY4" fmla="*/ 3853162 h 3853162"/>
              <a:gd name="connsiteX5" fmla="*/ 25051 w 5611659"/>
              <a:gd name="connsiteY5" fmla="*/ 3852752 h 3853162"/>
              <a:gd name="connsiteX6" fmla="*/ 0 w 5611659"/>
              <a:gd name="connsiteY6" fmla="*/ 0 h 3853162"/>
              <a:gd name="connsiteX7" fmla="*/ 3783861 w 5611659"/>
              <a:gd name="connsiteY7" fmla="*/ 350983 h 3853162"/>
              <a:gd name="connsiteX0" fmla="*/ 3783861 w 5611659"/>
              <a:gd name="connsiteY0" fmla="*/ 350983 h 3853162"/>
              <a:gd name="connsiteX1" fmla="*/ 5611659 w 5611659"/>
              <a:gd name="connsiteY1" fmla="*/ 3143286 h 3853162"/>
              <a:gd name="connsiteX2" fmla="*/ 5348613 w 5611659"/>
              <a:gd name="connsiteY2" fmla="*/ 3381281 h 3853162"/>
              <a:gd name="connsiteX3" fmla="*/ 5223352 w 5611659"/>
              <a:gd name="connsiteY3" fmla="*/ 3681905 h 3853162"/>
              <a:gd name="connsiteX4" fmla="*/ 5255719 w 5611659"/>
              <a:gd name="connsiteY4" fmla="*/ 3853162 h 3853162"/>
              <a:gd name="connsiteX5" fmla="*/ 5387 w 5611659"/>
              <a:gd name="connsiteY5" fmla="*/ 3852752 h 3853162"/>
              <a:gd name="connsiteX6" fmla="*/ 0 w 5611659"/>
              <a:gd name="connsiteY6" fmla="*/ 0 h 3853162"/>
              <a:gd name="connsiteX7" fmla="*/ 3783861 w 5611659"/>
              <a:gd name="connsiteY7" fmla="*/ 350983 h 3853162"/>
              <a:gd name="connsiteX0" fmla="*/ 3872351 w 5611659"/>
              <a:gd name="connsiteY0" fmla="*/ 0 h 3859478"/>
              <a:gd name="connsiteX1" fmla="*/ 5611659 w 5611659"/>
              <a:gd name="connsiteY1" fmla="*/ 3149602 h 3859478"/>
              <a:gd name="connsiteX2" fmla="*/ 5348613 w 5611659"/>
              <a:gd name="connsiteY2" fmla="*/ 3387597 h 3859478"/>
              <a:gd name="connsiteX3" fmla="*/ 5223352 w 5611659"/>
              <a:gd name="connsiteY3" fmla="*/ 3688221 h 3859478"/>
              <a:gd name="connsiteX4" fmla="*/ 5255719 w 5611659"/>
              <a:gd name="connsiteY4" fmla="*/ 3859478 h 3859478"/>
              <a:gd name="connsiteX5" fmla="*/ 5387 w 5611659"/>
              <a:gd name="connsiteY5" fmla="*/ 3859068 h 3859478"/>
              <a:gd name="connsiteX6" fmla="*/ 0 w 5611659"/>
              <a:gd name="connsiteY6" fmla="*/ 6316 h 3859478"/>
              <a:gd name="connsiteX7" fmla="*/ 3872351 w 5611659"/>
              <a:gd name="connsiteY7" fmla="*/ 0 h 3859478"/>
              <a:gd name="connsiteX0" fmla="*/ 3872351 w 5601827"/>
              <a:gd name="connsiteY0" fmla="*/ 0 h 3859478"/>
              <a:gd name="connsiteX1" fmla="*/ 5601827 w 5601827"/>
              <a:gd name="connsiteY1" fmla="*/ 3115025 h 3859478"/>
              <a:gd name="connsiteX2" fmla="*/ 5348613 w 5601827"/>
              <a:gd name="connsiteY2" fmla="*/ 3387597 h 3859478"/>
              <a:gd name="connsiteX3" fmla="*/ 5223352 w 5601827"/>
              <a:gd name="connsiteY3" fmla="*/ 3688221 h 3859478"/>
              <a:gd name="connsiteX4" fmla="*/ 5255719 w 5601827"/>
              <a:gd name="connsiteY4" fmla="*/ 3859478 h 3859478"/>
              <a:gd name="connsiteX5" fmla="*/ 5387 w 5601827"/>
              <a:gd name="connsiteY5" fmla="*/ 3859068 h 3859478"/>
              <a:gd name="connsiteX6" fmla="*/ 0 w 5601827"/>
              <a:gd name="connsiteY6" fmla="*/ 6316 h 3859478"/>
              <a:gd name="connsiteX7" fmla="*/ 3872351 w 5601827"/>
              <a:gd name="connsiteY7" fmla="*/ 0 h 3859478"/>
              <a:gd name="connsiteX0" fmla="*/ 3872351 w 5591995"/>
              <a:gd name="connsiteY0" fmla="*/ 0 h 3859478"/>
              <a:gd name="connsiteX1" fmla="*/ 5591995 w 5591995"/>
              <a:gd name="connsiteY1" fmla="*/ 3115025 h 3859478"/>
              <a:gd name="connsiteX2" fmla="*/ 5348613 w 5591995"/>
              <a:gd name="connsiteY2" fmla="*/ 3387597 h 3859478"/>
              <a:gd name="connsiteX3" fmla="*/ 5223352 w 5591995"/>
              <a:gd name="connsiteY3" fmla="*/ 3688221 h 3859478"/>
              <a:gd name="connsiteX4" fmla="*/ 5255719 w 5591995"/>
              <a:gd name="connsiteY4" fmla="*/ 3859478 h 3859478"/>
              <a:gd name="connsiteX5" fmla="*/ 5387 w 5591995"/>
              <a:gd name="connsiteY5" fmla="*/ 3859068 h 3859478"/>
              <a:gd name="connsiteX6" fmla="*/ 0 w 5591995"/>
              <a:gd name="connsiteY6" fmla="*/ 6316 h 3859478"/>
              <a:gd name="connsiteX7" fmla="*/ 3872351 w 5591995"/>
              <a:gd name="connsiteY7" fmla="*/ 0 h 3859478"/>
              <a:gd name="connsiteX0" fmla="*/ 3872351 w 5591995"/>
              <a:gd name="connsiteY0" fmla="*/ 0 h 3859478"/>
              <a:gd name="connsiteX1" fmla="*/ 5591995 w 5591995"/>
              <a:gd name="connsiteY1" fmla="*/ 3080448 h 3859478"/>
              <a:gd name="connsiteX2" fmla="*/ 5348613 w 5591995"/>
              <a:gd name="connsiteY2" fmla="*/ 3387597 h 3859478"/>
              <a:gd name="connsiteX3" fmla="*/ 5223352 w 5591995"/>
              <a:gd name="connsiteY3" fmla="*/ 3688221 h 3859478"/>
              <a:gd name="connsiteX4" fmla="*/ 5255719 w 5591995"/>
              <a:gd name="connsiteY4" fmla="*/ 3859478 h 3859478"/>
              <a:gd name="connsiteX5" fmla="*/ 5387 w 5591995"/>
              <a:gd name="connsiteY5" fmla="*/ 3859068 h 3859478"/>
              <a:gd name="connsiteX6" fmla="*/ 0 w 5591995"/>
              <a:gd name="connsiteY6" fmla="*/ 6316 h 3859478"/>
              <a:gd name="connsiteX7" fmla="*/ 3872351 w 5591995"/>
              <a:gd name="connsiteY7" fmla="*/ 0 h 3859478"/>
              <a:gd name="connsiteX0" fmla="*/ 3872351 w 5534845"/>
              <a:gd name="connsiteY0" fmla="*/ 0 h 3859478"/>
              <a:gd name="connsiteX1" fmla="*/ 5534845 w 5534845"/>
              <a:gd name="connsiteY1" fmla="*/ 2979957 h 3859478"/>
              <a:gd name="connsiteX2" fmla="*/ 5348613 w 5534845"/>
              <a:gd name="connsiteY2" fmla="*/ 3387597 h 3859478"/>
              <a:gd name="connsiteX3" fmla="*/ 5223352 w 5534845"/>
              <a:gd name="connsiteY3" fmla="*/ 3688221 h 3859478"/>
              <a:gd name="connsiteX4" fmla="*/ 5255719 w 5534845"/>
              <a:gd name="connsiteY4" fmla="*/ 3859478 h 3859478"/>
              <a:gd name="connsiteX5" fmla="*/ 5387 w 5534845"/>
              <a:gd name="connsiteY5" fmla="*/ 3859068 h 3859478"/>
              <a:gd name="connsiteX6" fmla="*/ 0 w 5534845"/>
              <a:gd name="connsiteY6" fmla="*/ 6316 h 3859478"/>
              <a:gd name="connsiteX7" fmla="*/ 3872351 w 5534845"/>
              <a:gd name="connsiteY7" fmla="*/ 0 h 3859478"/>
              <a:gd name="connsiteX0" fmla="*/ 3872351 w 5534845"/>
              <a:gd name="connsiteY0" fmla="*/ 0 h 3859478"/>
              <a:gd name="connsiteX1" fmla="*/ 5534845 w 5534845"/>
              <a:gd name="connsiteY1" fmla="*/ 2979957 h 3859478"/>
              <a:gd name="connsiteX2" fmla="*/ 5327181 w 5534845"/>
              <a:gd name="connsiteY2" fmla="*/ 3337352 h 3859478"/>
              <a:gd name="connsiteX3" fmla="*/ 5223352 w 5534845"/>
              <a:gd name="connsiteY3" fmla="*/ 3688221 h 3859478"/>
              <a:gd name="connsiteX4" fmla="*/ 5255719 w 5534845"/>
              <a:gd name="connsiteY4" fmla="*/ 3859478 h 3859478"/>
              <a:gd name="connsiteX5" fmla="*/ 5387 w 5534845"/>
              <a:gd name="connsiteY5" fmla="*/ 3859068 h 3859478"/>
              <a:gd name="connsiteX6" fmla="*/ 0 w 5534845"/>
              <a:gd name="connsiteY6" fmla="*/ 6316 h 3859478"/>
              <a:gd name="connsiteX7" fmla="*/ 3872351 w 5534845"/>
              <a:gd name="connsiteY7" fmla="*/ 0 h 3859478"/>
              <a:gd name="connsiteX0" fmla="*/ 3872351 w 5534845"/>
              <a:gd name="connsiteY0" fmla="*/ 0 h 3859478"/>
              <a:gd name="connsiteX1" fmla="*/ 5534845 w 5534845"/>
              <a:gd name="connsiteY1" fmla="*/ 2979957 h 3859478"/>
              <a:gd name="connsiteX2" fmla="*/ 5327181 w 5534845"/>
              <a:gd name="connsiteY2" fmla="*/ 3337352 h 3859478"/>
              <a:gd name="connsiteX3" fmla="*/ 5187633 w 5534845"/>
              <a:gd name="connsiteY3" fmla="*/ 3579357 h 3859478"/>
              <a:gd name="connsiteX4" fmla="*/ 5255719 w 5534845"/>
              <a:gd name="connsiteY4" fmla="*/ 3859478 h 3859478"/>
              <a:gd name="connsiteX5" fmla="*/ 5387 w 5534845"/>
              <a:gd name="connsiteY5" fmla="*/ 3859068 h 3859478"/>
              <a:gd name="connsiteX6" fmla="*/ 0 w 5534845"/>
              <a:gd name="connsiteY6" fmla="*/ 6316 h 3859478"/>
              <a:gd name="connsiteX7" fmla="*/ 3872351 w 5534845"/>
              <a:gd name="connsiteY7" fmla="*/ 0 h 3859478"/>
              <a:gd name="connsiteX0" fmla="*/ 3872351 w 5534845"/>
              <a:gd name="connsiteY0" fmla="*/ 0 h 3859068"/>
              <a:gd name="connsiteX1" fmla="*/ 5534845 w 5534845"/>
              <a:gd name="connsiteY1" fmla="*/ 2979957 h 3859068"/>
              <a:gd name="connsiteX2" fmla="*/ 5327181 w 5534845"/>
              <a:gd name="connsiteY2" fmla="*/ 3337352 h 3859068"/>
              <a:gd name="connsiteX3" fmla="*/ 5187633 w 5534845"/>
              <a:gd name="connsiteY3" fmla="*/ 3579357 h 3859068"/>
              <a:gd name="connsiteX4" fmla="*/ 5191425 w 5534845"/>
              <a:gd name="connsiteY4" fmla="*/ 3792485 h 3859068"/>
              <a:gd name="connsiteX5" fmla="*/ 5387 w 5534845"/>
              <a:gd name="connsiteY5" fmla="*/ 3859068 h 3859068"/>
              <a:gd name="connsiteX6" fmla="*/ 0 w 5534845"/>
              <a:gd name="connsiteY6" fmla="*/ 6316 h 3859068"/>
              <a:gd name="connsiteX7" fmla="*/ 3872351 w 5534845"/>
              <a:gd name="connsiteY7" fmla="*/ 0 h 3859068"/>
              <a:gd name="connsiteX0" fmla="*/ 3872351 w 5534845"/>
              <a:gd name="connsiteY0" fmla="*/ 0 h 3859068"/>
              <a:gd name="connsiteX1" fmla="*/ 5534845 w 5534845"/>
              <a:gd name="connsiteY1" fmla="*/ 2979957 h 3859068"/>
              <a:gd name="connsiteX2" fmla="*/ 5327181 w 5534845"/>
              <a:gd name="connsiteY2" fmla="*/ 3337352 h 3859068"/>
              <a:gd name="connsiteX3" fmla="*/ 5187633 w 5534845"/>
              <a:gd name="connsiteY3" fmla="*/ 3579357 h 3859068"/>
              <a:gd name="connsiteX4" fmla="*/ 5191425 w 5534845"/>
              <a:gd name="connsiteY4" fmla="*/ 3809233 h 3859068"/>
              <a:gd name="connsiteX5" fmla="*/ 5387 w 5534845"/>
              <a:gd name="connsiteY5" fmla="*/ 3859068 h 3859068"/>
              <a:gd name="connsiteX6" fmla="*/ 0 w 5534845"/>
              <a:gd name="connsiteY6" fmla="*/ 6316 h 3859068"/>
              <a:gd name="connsiteX7" fmla="*/ 3872351 w 5534845"/>
              <a:gd name="connsiteY7" fmla="*/ 0 h 3859068"/>
              <a:gd name="connsiteX0" fmla="*/ 3889223 w 5551717"/>
              <a:gd name="connsiteY0" fmla="*/ 0 h 3817197"/>
              <a:gd name="connsiteX1" fmla="*/ 5551717 w 5551717"/>
              <a:gd name="connsiteY1" fmla="*/ 2979957 h 3817197"/>
              <a:gd name="connsiteX2" fmla="*/ 5344053 w 5551717"/>
              <a:gd name="connsiteY2" fmla="*/ 3337352 h 3817197"/>
              <a:gd name="connsiteX3" fmla="*/ 5204505 w 5551717"/>
              <a:gd name="connsiteY3" fmla="*/ 3579357 h 3817197"/>
              <a:gd name="connsiteX4" fmla="*/ 5208297 w 5551717"/>
              <a:gd name="connsiteY4" fmla="*/ 3809233 h 3817197"/>
              <a:gd name="connsiteX5" fmla="*/ 828 w 5551717"/>
              <a:gd name="connsiteY5" fmla="*/ 3817197 h 3817197"/>
              <a:gd name="connsiteX6" fmla="*/ 16872 w 5551717"/>
              <a:gd name="connsiteY6" fmla="*/ 6316 h 3817197"/>
              <a:gd name="connsiteX7" fmla="*/ 3889223 w 5551717"/>
              <a:gd name="connsiteY7" fmla="*/ 0 h 3817197"/>
              <a:gd name="connsiteX0" fmla="*/ 3896214 w 5558708"/>
              <a:gd name="connsiteY0" fmla="*/ 0 h 3817197"/>
              <a:gd name="connsiteX1" fmla="*/ 5558708 w 5558708"/>
              <a:gd name="connsiteY1" fmla="*/ 2979957 h 3817197"/>
              <a:gd name="connsiteX2" fmla="*/ 5351044 w 5558708"/>
              <a:gd name="connsiteY2" fmla="*/ 3337352 h 3817197"/>
              <a:gd name="connsiteX3" fmla="*/ 5211496 w 5558708"/>
              <a:gd name="connsiteY3" fmla="*/ 3579357 h 3817197"/>
              <a:gd name="connsiteX4" fmla="*/ 5215288 w 5558708"/>
              <a:gd name="connsiteY4" fmla="*/ 3809233 h 3817197"/>
              <a:gd name="connsiteX5" fmla="*/ 675 w 5558708"/>
              <a:gd name="connsiteY5" fmla="*/ 3817197 h 3817197"/>
              <a:gd name="connsiteX6" fmla="*/ 23863 w 5558708"/>
              <a:gd name="connsiteY6" fmla="*/ 6316 h 3817197"/>
              <a:gd name="connsiteX7" fmla="*/ 3896214 w 5558708"/>
              <a:gd name="connsiteY7" fmla="*/ 0 h 3817197"/>
              <a:gd name="connsiteX0" fmla="*/ 3896214 w 5558708"/>
              <a:gd name="connsiteY0" fmla="*/ 0 h 3825570"/>
              <a:gd name="connsiteX1" fmla="*/ 5558708 w 5558708"/>
              <a:gd name="connsiteY1" fmla="*/ 2979957 h 3825570"/>
              <a:gd name="connsiteX2" fmla="*/ 5351044 w 5558708"/>
              <a:gd name="connsiteY2" fmla="*/ 3337352 h 3825570"/>
              <a:gd name="connsiteX3" fmla="*/ 5211496 w 5558708"/>
              <a:gd name="connsiteY3" fmla="*/ 3579357 h 3825570"/>
              <a:gd name="connsiteX4" fmla="*/ 5215288 w 5558708"/>
              <a:gd name="connsiteY4" fmla="*/ 3809233 h 3825570"/>
              <a:gd name="connsiteX5" fmla="*/ 675 w 5558708"/>
              <a:gd name="connsiteY5" fmla="*/ 3825570 h 3825570"/>
              <a:gd name="connsiteX6" fmla="*/ 23863 w 5558708"/>
              <a:gd name="connsiteY6" fmla="*/ 6316 h 3825570"/>
              <a:gd name="connsiteX7" fmla="*/ 3896214 w 5558708"/>
              <a:gd name="connsiteY7" fmla="*/ 0 h 3825570"/>
              <a:gd name="connsiteX0" fmla="*/ 3915213 w 5577707"/>
              <a:gd name="connsiteY0" fmla="*/ 0 h 3825570"/>
              <a:gd name="connsiteX1" fmla="*/ 5577707 w 5577707"/>
              <a:gd name="connsiteY1" fmla="*/ 2979957 h 3825570"/>
              <a:gd name="connsiteX2" fmla="*/ 5370043 w 5577707"/>
              <a:gd name="connsiteY2" fmla="*/ 3337352 h 3825570"/>
              <a:gd name="connsiteX3" fmla="*/ 5230495 w 5577707"/>
              <a:gd name="connsiteY3" fmla="*/ 3579357 h 3825570"/>
              <a:gd name="connsiteX4" fmla="*/ 5234287 w 5577707"/>
              <a:gd name="connsiteY4" fmla="*/ 3809233 h 3825570"/>
              <a:gd name="connsiteX5" fmla="*/ 19674 w 5577707"/>
              <a:gd name="connsiteY5" fmla="*/ 3825570 h 3825570"/>
              <a:gd name="connsiteX6" fmla="*/ 0 w 5577707"/>
              <a:gd name="connsiteY6" fmla="*/ 6316 h 3825570"/>
              <a:gd name="connsiteX7" fmla="*/ 3915213 w 5577707"/>
              <a:gd name="connsiteY7" fmla="*/ 0 h 3825570"/>
              <a:gd name="connsiteX0" fmla="*/ 3915213 w 5577707"/>
              <a:gd name="connsiteY0" fmla="*/ 0 h 3813919"/>
              <a:gd name="connsiteX1" fmla="*/ 5577707 w 5577707"/>
              <a:gd name="connsiteY1" fmla="*/ 2979957 h 3813919"/>
              <a:gd name="connsiteX2" fmla="*/ 5370043 w 5577707"/>
              <a:gd name="connsiteY2" fmla="*/ 3337352 h 3813919"/>
              <a:gd name="connsiteX3" fmla="*/ 5230495 w 5577707"/>
              <a:gd name="connsiteY3" fmla="*/ 3579357 h 3813919"/>
              <a:gd name="connsiteX4" fmla="*/ 5234287 w 5577707"/>
              <a:gd name="connsiteY4" fmla="*/ 3809233 h 3813919"/>
              <a:gd name="connsiteX5" fmla="*/ 19674 w 5577707"/>
              <a:gd name="connsiteY5" fmla="*/ 3813919 h 3813919"/>
              <a:gd name="connsiteX6" fmla="*/ 0 w 5577707"/>
              <a:gd name="connsiteY6" fmla="*/ 6316 h 3813919"/>
              <a:gd name="connsiteX7" fmla="*/ 3915213 w 5577707"/>
              <a:gd name="connsiteY7" fmla="*/ 0 h 3813919"/>
              <a:gd name="connsiteX0" fmla="*/ 3915213 w 5577707"/>
              <a:gd name="connsiteY0" fmla="*/ 0 h 3813919"/>
              <a:gd name="connsiteX1" fmla="*/ 5577707 w 5577707"/>
              <a:gd name="connsiteY1" fmla="*/ 2979957 h 3813919"/>
              <a:gd name="connsiteX2" fmla="*/ 5370043 w 5577707"/>
              <a:gd name="connsiteY2" fmla="*/ 3337352 h 3813919"/>
              <a:gd name="connsiteX3" fmla="*/ 5230495 w 5577707"/>
              <a:gd name="connsiteY3" fmla="*/ 3579357 h 3813919"/>
              <a:gd name="connsiteX4" fmla="*/ 5234287 w 5577707"/>
              <a:gd name="connsiteY4" fmla="*/ 3809233 h 3813919"/>
              <a:gd name="connsiteX5" fmla="*/ 19674 w 5577707"/>
              <a:gd name="connsiteY5" fmla="*/ 3813919 h 3813919"/>
              <a:gd name="connsiteX6" fmla="*/ 0 w 5577707"/>
              <a:gd name="connsiteY6" fmla="*/ 6316 h 3813919"/>
              <a:gd name="connsiteX7" fmla="*/ 3915213 w 5577707"/>
              <a:gd name="connsiteY7" fmla="*/ 0 h 3813919"/>
              <a:gd name="connsiteX0" fmla="*/ 3915213 w 5577707"/>
              <a:gd name="connsiteY0" fmla="*/ 0 h 3813919"/>
              <a:gd name="connsiteX1" fmla="*/ 5577707 w 5577707"/>
              <a:gd name="connsiteY1" fmla="*/ 2979957 h 3813919"/>
              <a:gd name="connsiteX2" fmla="*/ 5370043 w 5577707"/>
              <a:gd name="connsiteY2" fmla="*/ 3337352 h 3813919"/>
              <a:gd name="connsiteX3" fmla="*/ 5230495 w 5577707"/>
              <a:gd name="connsiteY3" fmla="*/ 3579357 h 3813919"/>
              <a:gd name="connsiteX4" fmla="*/ 5234287 w 5577707"/>
              <a:gd name="connsiteY4" fmla="*/ 3809233 h 3813919"/>
              <a:gd name="connsiteX5" fmla="*/ 19674 w 5577707"/>
              <a:gd name="connsiteY5" fmla="*/ 3813919 h 3813919"/>
              <a:gd name="connsiteX6" fmla="*/ 0 w 5577707"/>
              <a:gd name="connsiteY6" fmla="*/ 6316 h 3813919"/>
              <a:gd name="connsiteX7" fmla="*/ 3915213 w 5577707"/>
              <a:gd name="connsiteY7" fmla="*/ 0 h 3813919"/>
              <a:gd name="connsiteX0" fmla="*/ 3915213 w 5577707"/>
              <a:gd name="connsiteY0" fmla="*/ 0 h 3809234"/>
              <a:gd name="connsiteX1" fmla="*/ 5577707 w 5577707"/>
              <a:gd name="connsiteY1" fmla="*/ 2979957 h 3809234"/>
              <a:gd name="connsiteX2" fmla="*/ 5370043 w 5577707"/>
              <a:gd name="connsiteY2" fmla="*/ 3337352 h 3809234"/>
              <a:gd name="connsiteX3" fmla="*/ 5230495 w 5577707"/>
              <a:gd name="connsiteY3" fmla="*/ 3579357 h 3809234"/>
              <a:gd name="connsiteX4" fmla="*/ 5234287 w 5577707"/>
              <a:gd name="connsiteY4" fmla="*/ 3809233 h 3809234"/>
              <a:gd name="connsiteX5" fmla="*/ 9735 w 5577707"/>
              <a:gd name="connsiteY5" fmla="*/ 3802268 h 3809234"/>
              <a:gd name="connsiteX6" fmla="*/ 0 w 5577707"/>
              <a:gd name="connsiteY6" fmla="*/ 6316 h 3809234"/>
              <a:gd name="connsiteX7" fmla="*/ 3915213 w 5577707"/>
              <a:gd name="connsiteY7" fmla="*/ 0 h 3809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77707" h="3809234">
                <a:moveTo>
                  <a:pt x="3915213" y="0"/>
                </a:moveTo>
                <a:lnTo>
                  <a:pt x="5577707" y="2979957"/>
                </a:lnTo>
                <a:lnTo>
                  <a:pt x="5370043" y="3337352"/>
                </a:lnTo>
                <a:lnTo>
                  <a:pt x="5230495" y="3579357"/>
                </a:lnTo>
                <a:lnTo>
                  <a:pt x="5234287" y="3809233"/>
                </a:lnTo>
                <a:lnTo>
                  <a:pt x="9735" y="3802268"/>
                </a:lnTo>
                <a:cubicBezTo>
                  <a:pt x="3823" y="2640120"/>
                  <a:pt x="5912" y="1168464"/>
                  <a:pt x="0" y="6316"/>
                </a:cubicBezTo>
                <a:lnTo>
                  <a:pt x="3915213" y="0"/>
                </a:lnTo>
                <a:close/>
              </a:path>
            </a:pathLst>
          </a:custGeom>
          <a:gradFill flip="none" rotWithShape="1">
            <a:gsLst>
              <a:gs pos="0">
                <a:schemeClr val="accent5"/>
              </a:gs>
              <a:gs pos="100000">
                <a:schemeClr val="accent5">
                  <a:lumMod val="20000"/>
                  <a:lumOff val="8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64" name="Freeform: Shape 63">
            <a:extLst>
              <a:ext uri="{FF2B5EF4-FFF2-40B4-BE49-F238E27FC236}">
                <a16:creationId xmlns:a16="http://schemas.microsoft.com/office/drawing/2014/main" id="{7879A1CC-FB70-4484-B104-D69B033D1531}"/>
              </a:ext>
            </a:extLst>
          </p:cNvPr>
          <p:cNvSpPr/>
          <p:nvPr/>
        </p:nvSpPr>
        <p:spPr>
          <a:xfrm>
            <a:off x="3869626" y="-10683"/>
            <a:ext cx="4564316" cy="2781620"/>
          </a:xfrm>
          <a:custGeom>
            <a:avLst/>
            <a:gdLst>
              <a:gd name="connsiteX0" fmla="*/ 0 w 4564316"/>
              <a:gd name="connsiteY0" fmla="*/ 7684 h 2781620"/>
              <a:gd name="connsiteX1" fmla="*/ 4564316 w 4564316"/>
              <a:gd name="connsiteY1" fmla="*/ 0 h 2781620"/>
              <a:gd name="connsiteX2" fmla="*/ 2758568 w 4564316"/>
              <a:gd name="connsiteY2" fmla="*/ 2773936 h 2781620"/>
              <a:gd name="connsiteX3" fmla="*/ 2305210 w 4564316"/>
              <a:gd name="connsiteY3" fmla="*/ 2597203 h 2781620"/>
              <a:gd name="connsiteX4" fmla="*/ 1951744 w 4564316"/>
              <a:gd name="connsiteY4" fmla="*/ 2620255 h 2781620"/>
              <a:gd name="connsiteX5" fmla="*/ 1805748 w 4564316"/>
              <a:gd name="connsiteY5" fmla="*/ 2781620 h 2781620"/>
              <a:gd name="connsiteX6" fmla="*/ 0 w 4564316"/>
              <a:gd name="connsiteY6" fmla="*/ 7684 h 2781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64316" h="2781620">
                <a:moveTo>
                  <a:pt x="0" y="7684"/>
                </a:moveTo>
                <a:lnTo>
                  <a:pt x="4564316" y="0"/>
                </a:lnTo>
                <a:lnTo>
                  <a:pt x="2758568" y="2773936"/>
                </a:lnTo>
                <a:lnTo>
                  <a:pt x="2305210" y="2597203"/>
                </a:lnTo>
                <a:lnTo>
                  <a:pt x="1951744" y="2620255"/>
                </a:lnTo>
                <a:lnTo>
                  <a:pt x="1805748" y="2781620"/>
                </a:lnTo>
                <a:lnTo>
                  <a:pt x="0" y="7684"/>
                </a:lnTo>
                <a:close/>
              </a:path>
            </a:pathLst>
          </a:custGeom>
          <a:gradFill flip="none" rotWithShape="1">
            <a:gsLst>
              <a:gs pos="0">
                <a:schemeClr val="accent4"/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4038600" algn="l"/>
              </a:tabLst>
            </a:pPr>
            <a:endParaRPr lang="en-US" sz="1050" dirty="0"/>
          </a:p>
        </p:txBody>
      </p:sp>
      <p:sp>
        <p:nvSpPr>
          <p:cNvPr id="65" name="Freeform: Shape 64">
            <a:extLst>
              <a:ext uri="{FF2B5EF4-FFF2-40B4-BE49-F238E27FC236}">
                <a16:creationId xmlns:a16="http://schemas.microsoft.com/office/drawing/2014/main" id="{8A1E96F3-DBCE-47D2-860C-F83B4197CA02}"/>
              </a:ext>
            </a:extLst>
          </p:cNvPr>
          <p:cNvSpPr/>
          <p:nvPr/>
        </p:nvSpPr>
        <p:spPr>
          <a:xfrm flipV="1">
            <a:off x="3941775" y="4265714"/>
            <a:ext cx="4249700" cy="2591998"/>
          </a:xfrm>
          <a:custGeom>
            <a:avLst/>
            <a:gdLst>
              <a:gd name="connsiteX0" fmla="*/ 0 w 4564316"/>
              <a:gd name="connsiteY0" fmla="*/ 7684 h 2781620"/>
              <a:gd name="connsiteX1" fmla="*/ 4564316 w 4564316"/>
              <a:gd name="connsiteY1" fmla="*/ 0 h 2781620"/>
              <a:gd name="connsiteX2" fmla="*/ 2758568 w 4564316"/>
              <a:gd name="connsiteY2" fmla="*/ 2773936 h 2781620"/>
              <a:gd name="connsiteX3" fmla="*/ 2305210 w 4564316"/>
              <a:gd name="connsiteY3" fmla="*/ 2597203 h 2781620"/>
              <a:gd name="connsiteX4" fmla="*/ 1951744 w 4564316"/>
              <a:gd name="connsiteY4" fmla="*/ 2620255 h 2781620"/>
              <a:gd name="connsiteX5" fmla="*/ 1805748 w 4564316"/>
              <a:gd name="connsiteY5" fmla="*/ 2781620 h 2781620"/>
              <a:gd name="connsiteX6" fmla="*/ 0 w 4564316"/>
              <a:gd name="connsiteY6" fmla="*/ 7684 h 2781620"/>
              <a:gd name="connsiteX0" fmla="*/ 0 w 4564316"/>
              <a:gd name="connsiteY0" fmla="*/ 7684 h 2781620"/>
              <a:gd name="connsiteX1" fmla="*/ 4564316 w 4564316"/>
              <a:gd name="connsiteY1" fmla="*/ 0 h 2781620"/>
              <a:gd name="connsiteX2" fmla="*/ 2708562 w 4564316"/>
              <a:gd name="connsiteY2" fmla="*/ 2681067 h 2781620"/>
              <a:gd name="connsiteX3" fmla="*/ 2305210 w 4564316"/>
              <a:gd name="connsiteY3" fmla="*/ 2597203 h 2781620"/>
              <a:gd name="connsiteX4" fmla="*/ 1951744 w 4564316"/>
              <a:gd name="connsiteY4" fmla="*/ 2620255 h 2781620"/>
              <a:gd name="connsiteX5" fmla="*/ 1805748 w 4564316"/>
              <a:gd name="connsiteY5" fmla="*/ 2781620 h 2781620"/>
              <a:gd name="connsiteX6" fmla="*/ 0 w 4564316"/>
              <a:gd name="connsiteY6" fmla="*/ 7684 h 2781620"/>
              <a:gd name="connsiteX0" fmla="*/ 0 w 4564316"/>
              <a:gd name="connsiteY0" fmla="*/ 7684 h 2781620"/>
              <a:gd name="connsiteX1" fmla="*/ 4564316 w 4564316"/>
              <a:gd name="connsiteY1" fmla="*/ 0 h 2781620"/>
              <a:gd name="connsiteX2" fmla="*/ 2722849 w 4564316"/>
              <a:gd name="connsiteY2" fmla="*/ 2723929 h 2781620"/>
              <a:gd name="connsiteX3" fmla="*/ 2305210 w 4564316"/>
              <a:gd name="connsiteY3" fmla="*/ 2597203 h 2781620"/>
              <a:gd name="connsiteX4" fmla="*/ 1951744 w 4564316"/>
              <a:gd name="connsiteY4" fmla="*/ 2620255 h 2781620"/>
              <a:gd name="connsiteX5" fmla="*/ 1805748 w 4564316"/>
              <a:gd name="connsiteY5" fmla="*/ 2781620 h 2781620"/>
              <a:gd name="connsiteX6" fmla="*/ 0 w 4564316"/>
              <a:gd name="connsiteY6" fmla="*/ 7684 h 2781620"/>
              <a:gd name="connsiteX0" fmla="*/ 0 w 4342860"/>
              <a:gd name="connsiteY0" fmla="*/ 0 h 2773936"/>
              <a:gd name="connsiteX1" fmla="*/ 4342860 w 4342860"/>
              <a:gd name="connsiteY1" fmla="*/ 206628 h 2773936"/>
              <a:gd name="connsiteX2" fmla="*/ 2722849 w 4342860"/>
              <a:gd name="connsiteY2" fmla="*/ 2716245 h 2773936"/>
              <a:gd name="connsiteX3" fmla="*/ 2305210 w 4342860"/>
              <a:gd name="connsiteY3" fmla="*/ 2589519 h 2773936"/>
              <a:gd name="connsiteX4" fmla="*/ 1951744 w 4342860"/>
              <a:gd name="connsiteY4" fmla="*/ 2612571 h 2773936"/>
              <a:gd name="connsiteX5" fmla="*/ 1805748 w 4342860"/>
              <a:gd name="connsiteY5" fmla="*/ 2773936 h 2773936"/>
              <a:gd name="connsiteX6" fmla="*/ 0 w 4342860"/>
              <a:gd name="connsiteY6" fmla="*/ 0 h 2773936"/>
              <a:gd name="connsiteX0" fmla="*/ 0 w 4342860"/>
              <a:gd name="connsiteY0" fmla="*/ 0 h 2773936"/>
              <a:gd name="connsiteX1" fmla="*/ 4342860 w 4342860"/>
              <a:gd name="connsiteY1" fmla="*/ 178053 h 2773936"/>
              <a:gd name="connsiteX2" fmla="*/ 2722849 w 4342860"/>
              <a:gd name="connsiteY2" fmla="*/ 2716245 h 2773936"/>
              <a:gd name="connsiteX3" fmla="*/ 2305210 w 4342860"/>
              <a:gd name="connsiteY3" fmla="*/ 2589519 h 2773936"/>
              <a:gd name="connsiteX4" fmla="*/ 1951744 w 4342860"/>
              <a:gd name="connsiteY4" fmla="*/ 2612571 h 2773936"/>
              <a:gd name="connsiteX5" fmla="*/ 1805748 w 4342860"/>
              <a:gd name="connsiteY5" fmla="*/ 2773936 h 2773936"/>
              <a:gd name="connsiteX6" fmla="*/ 0 w 4342860"/>
              <a:gd name="connsiteY6" fmla="*/ 0 h 2773936"/>
              <a:gd name="connsiteX0" fmla="*/ 0 w 4350004"/>
              <a:gd name="connsiteY0" fmla="*/ 0 h 2773936"/>
              <a:gd name="connsiteX1" fmla="*/ 4350004 w 4350004"/>
              <a:gd name="connsiteY1" fmla="*/ 192340 h 2773936"/>
              <a:gd name="connsiteX2" fmla="*/ 2722849 w 4350004"/>
              <a:gd name="connsiteY2" fmla="*/ 2716245 h 2773936"/>
              <a:gd name="connsiteX3" fmla="*/ 2305210 w 4350004"/>
              <a:gd name="connsiteY3" fmla="*/ 2589519 h 2773936"/>
              <a:gd name="connsiteX4" fmla="*/ 1951744 w 4350004"/>
              <a:gd name="connsiteY4" fmla="*/ 2612571 h 2773936"/>
              <a:gd name="connsiteX5" fmla="*/ 1805748 w 4350004"/>
              <a:gd name="connsiteY5" fmla="*/ 2773936 h 2773936"/>
              <a:gd name="connsiteX6" fmla="*/ 0 w 4350004"/>
              <a:gd name="connsiteY6" fmla="*/ 0 h 2773936"/>
              <a:gd name="connsiteX0" fmla="*/ 0 w 4242847"/>
              <a:gd name="connsiteY0" fmla="*/ 541 h 2581596"/>
              <a:gd name="connsiteX1" fmla="*/ 4242847 w 4242847"/>
              <a:gd name="connsiteY1" fmla="*/ 0 h 2581596"/>
              <a:gd name="connsiteX2" fmla="*/ 2615692 w 4242847"/>
              <a:gd name="connsiteY2" fmla="*/ 2523905 h 2581596"/>
              <a:gd name="connsiteX3" fmla="*/ 2198053 w 4242847"/>
              <a:gd name="connsiteY3" fmla="*/ 2397179 h 2581596"/>
              <a:gd name="connsiteX4" fmla="*/ 1844587 w 4242847"/>
              <a:gd name="connsiteY4" fmla="*/ 2420231 h 2581596"/>
              <a:gd name="connsiteX5" fmla="*/ 1698591 w 4242847"/>
              <a:gd name="connsiteY5" fmla="*/ 2581596 h 2581596"/>
              <a:gd name="connsiteX6" fmla="*/ 0 w 4242847"/>
              <a:gd name="connsiteY6" fmla="*/ 541 h 2581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42847" h="2581596">
                <a:moveTo>
                  <a:pt x="0" y="541"/>
                </a:moveTo>
                <a:lnTo>
                  <a:pt x="4242847" y="0"/>
                </a:lnTo>
                <a:lnTo>
                  <a:pt x="2615692" y="2523905"/>
                </a:lnTo>
                <a:lnTo>
                  <a:pt x="2198053" y="2397179"/>
                </a:lnTo>
                <a:lnTo>
                  <a:pt x="1844587" y="2420231"/>
                </a:lnTo>
                <a:lnTo>
                  <a:pt x="1698591" y="2581596"/>
                </a:lnTo>
                <a:lnTo>
                  <a:pt x="0" y="541"/>
                </a:lnTo>
                <a:close/>
              </a:path>
            </a:pathLst>
          </a:custGeom>
          <a:gradFill flip="none" rotWithShape="1">
            <a:gsLst>
              <a:gs pos="0">
                <a:srgbClr val="7030A0"/>
              </a:gs>
              <a:gs pos="100000">
                <a:srgbClr val="D8BEEC"/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27" name="Block Arc 26">
            <a:extLst>
              <a:ext uri="{FF2B5EF4-FFF2-40B4-BE49-F238E27FC236}">
                <a16:creationId xmlns:a16="http://schemas.microsoft.com/office/drawing/2014/main" id="{90D9837F-152A-4208-908C-F068AB2354AC}"/>
              </a:ext>
            </a:extLst>
          </p:cNvPr>
          <p:cNvSpPr/>
          <p:nvPr/>
        </p:nvSpPr>
        <p:spPr>
          <a:xfrm>
            <a:off x="4882808" y="2320796"/>
            <a:ext cx="2427579" cy="2427579"/>
          </a:xfrm>
          <a:prstGeom prst="blockArc">
            <a:avLst>
              <a:gd name="adj1" fmla="val 7493796"/>
              <a:gd name="adj2" fmla="val 10782926"/>
              <a:gd name="adj3" fmla="val 15285"/>
            </a:avLst>
          </a:prstGeom>
          <a:solidFill>
            <a:srgbClr val="C00000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solidFill>
                <a:schemeClr val="tx1"/>
              </a:solidFill>
            </a:endParaRPr>
          </a:p>
        </p:txBody>
      </p:sp>
      <p:sp>
        <p:nvSpPr>
          <p:cNvPr id="29" name="Block Arc 28">
            <a:extLst>
              <a:ext uri="{FF2B5EF4-FFF2-40B4-BE49-F238E27FC236}">
                <a16:creationId xmlns:a16="http://schemas.microsoft.com/office/drawing/2014/main" id="{8F7DF453-A559-4295-A40C-6FF8E06B12BB}"/>
              </a:ext>
            </a:extLst>
          </p:cNvPr>
          <p:cNvSpPr/>
          <p:nvPr/>
        </p:nvSpPr>
        <p:spPr>
          <a:xfrm>
            <a:off x="4882809" y="2320797"/>
            <a:ext cx="2427579" cy="2427579"/>
          </a:xfrm>
          <a:prstGeom prst="blockArc">
            <a:avLst>
              <a:gd name="adj1" fmla="val 10936475"/>
              <a:gd name="adj2" fmla="val 14221703"/>
              <a:gd name="adj3" fmla="val 14680"/>
            </a:avLst>
          </a:prstGeom>
          <a:solidFill>
            <a:schemeClr val="accent2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solidFill>
                <a:schemeClr val="tx1"/>
              </a:solidFill>
            </a:endParaRPr>
          </a:p>
        </p:txBody>
      </p:sp>
      <p:sp>
        <p:nvSpPr>
          <p:cNvPr id="30" name="Block Arc 29">
            <a:extLst>
              <a:ext uri="{FF2B5EF4-FFF2-40B4-BE49-F238E27FC236}">
                <a16:creationId xmlns:a16="http://schemas.microsoft.com/office/drawing/2014/main" id="{58339DF4-E600-47DB-AE3D-CD2B48E14E76}"/>
              </a:ext>
            </a:extLst>
          </p:cNvPr>
          <p:cNvSpPr/>
          <p:nvPr/>
        </p:nvSpPr>
        <p:spPr>
          <a:xfrm>
            <a:off x="4874303" y="2320197"/>
            <a:ext cx="2427579" cy="2427579"/>
          </a:xfrm>
          <a:prstGeom prst="blockArc">
            <a:avLst>
              <a:gd name="adj1" fmla="val 14394588"/>
              <a:gd name="adj2" fmla="val 18289478"/>
              <a:gd name="adj3" fmla="val 14908"/>
            </a:avLst>
          </a:prstGeom>
          <a:solidFill>
            <a:schemeClr val="accent4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solidFill>
                <a:schemeClr val="tx1"/>
              </a:solidFill>
            </a:endParaRPr>
          </a:p>
        </p:txBody>
      </p:sp>
      <p:sp>
        <p:nvSpPr>
          <p:cNvPr id="31" name="Block Arc 30">
            <a:extLst>
              <a:ext uri="{FF2B5EF4-FFF2-40B4-BE49-F238E27FC236}">
                <a16:creationId xmlns:a16="http://schemas.microsoft.com/office/drawing/2014/main" id="{3D282A7A-694B-4AB3-B23F-1F4FD352C0CD}"/>
              </a:ext>
            </a:extLst>
          </p:cNvPr>
          <p:cNvSpPr/>
          <p:nvPr/>
        </p:nvSpPr>
        <p:spPr>
          <a:xfrm>
            <a:off x="4882807" y="2320795"/>
            <a:ext cx="2427579" cy="2427579"/>
          </a:xfrm>
          <a:prstGeom prst="blockArc">
            <a:avLst>
              <a:gd name="adj1" fmla="val 18446779"/>
              <a:gd name="adj2" fmla="val 69759"/>
              <a:gd name="adj3" fmla="val 15212"/>
            </a:avLst>
          </a:prstGeom>
          <a:solidFill>
            <a:schemeClr val="accent6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solidFill>
                <a:schemeClr val="tx1"/>
              </a:solidFill>
            </a:endParaRPr>
          </a:p>
        </p:txBody>
      </p:sp>
      <p:sp>
        <p:nvSpPr>
          <p:cNvPr id="32" name="Block Arc 31">
            <a:extLst>
              <a:ext uri="{FF2B5EF4-FFF2-40B4-BE49-F238E27FC236}">
                <a16:creationId xmlns:a16="http://schemas.microsoft.com/office/drawing/2014/main" id="{7AB8BDC6-2855-4E9B-9F86-D7D08B210A54}"/>
              </a:ext>
            </a:extLst>
          </p:cNvPr>
          <p:cNvSpPr/>
          <p:nvPr/>
        </p:nvSpPr>
        <p:spPr>
          <a:xfrm>
            <a:off x="4890727" y="2320795"/>
            <a:ext cx="2427579" cy="2427579"/>
          </a:xfrm>
          <a:prstGeom prst="blockArc">
            <a:avLst>
              <a:gd name="adj1" fmla="val 170952"/>
              <a:gd name="adj2" fmla="val 3380785"/>
              <a:gd name="adj3" fmla="val 15779"/>
            </a:avLst>
          </a:prstGeom>
          <a:solidFill>
            <a:srgbClr val="0070C0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solidFill>
                <a:schemeClr val="tx1"/>
              </a:solidFill>
            </a:endParaRPr>
          </a:p>
        </p:txBody>
      </p:sp>
      <p:sp>
        <p:nvSpPr>
          <p:cNvPr id="33" name="Block Arc 32">
            <a:extLst>
              <a:ext uri="{FF2B5EF4-FFF2-40B4-BE49-F238E27FC236}">
                <a16:creationId xmlns:a16="http://schemas.microsoft.com/office/drawing/2014/main" id="{C052255A-D7FA-4FC0-8AC1-2476D26DAA5C}"/>
              </a:ext>
            </a:extLst>
          </p:cNvPr>
          <p:cNvSpPr/>
          <p:nvPr/>
        </p:nvSpPr>
        <p:spPr>
          <a:xfrm>
            <a:off x="4890727" y="2320795"/>
            <a:ext cx="2427579" cy="2427579"/>
          </a:xfrm>
          <a:prstGeom prst="blockArc">
            <a:avLst>
              <a:gd name="adj1" fmla="val 3533849"/>
              <a:gd name="adj2" fmla="val 7409575"/>
              <a:gd name="adj3" fmla="val 14740"/>
            </a:avLst>
          </a:prstGeom>
          <a:solidFill>
            <a:srgbClr val="7030A0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6975325-E489-4A61-A7EE-A55628DD224B}"/>
              </a:ext>
            </a:extLst>
          </p:cNvPr>
          <p:cNvSpPr/>
          <p:nvPr/>
        </p:nvSpPr>
        <p:spPr>
          <a:xfrm rot="5400000">
            <a:off x="5129551" y="2588839"/>
            <a:ext cx="1969596" cy="198114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prstTxWarp prst="textCircle">
              <a:avLst>
                <a:gd name="adj" fmla="val 9326112"/>
              </a:avLst>
            </a:prstTxWarp>
            <a:spAutoFit/>
          </a:bodyPr>
          <a:lstStyle/>
          <a:p>
            <a:pPr algn="ctr"/>
            <a:r>
              <a:rPr lang="en-US" sz="4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MY </a:t>
            </a:r>
          </a:p>
          <a:p>
            <a:pPr algn="ctr"/>
            <a:r>
              <a:rPr lang="en-US" sz="4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HYGIENE &amp; PPE</a:t>
            </a:r>
            <a:endParaRPr lang="en-US" sz="40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3659ACF8-27F4-48E2-B6C5-EF6AB251AAAC}"/>
              </a:ext>
            </a:extLst>
          </p:cNvPr>
          <p:cNvSpPr/>
          <p:nvPr/>
        </p:nvSpPr>
        <p:spPr>
          <a:xfrm rot="9183720">
            <a:off x="4652660" y="2678486"/>
            <a:ext cx="2378681" cy="198114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ircle">
              <a:avLst>
                <a:gd name="adj" fmla="val 9485545"/>
              </a:avLst>
            </a:prstTxWarp>
            <a:spAutoFit/>
          </a:bodyPr>
          <a:lstStyle/>
          <a:p>
            <a:pPr algn="ctr"/>
            <a:r>
              <a:rPr lang="en-US" sz="4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MY </a:t>
            </a:r>
            <a:r>
              <a:rPr lang="en-US" sz="40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SOCIAL </a:t>
            </a:r>
          </a:p>
          <a:p>
            <a:pPr algn="ctr"/>
            <a:r>
              <a:rPr lang="en-US" sz="40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DISTANCING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CE7471D8-1A0B-4E8B-AABB-F43666BCABFD}"/>
              </a:ext>
            </a:extLst>
          </p:cNvPr>
          <p:cNvSpPr/>
          <p:nvPr/>
        </p:nvSpPr>
        <p:spPr>
          <a:xfrm rot="1836871">
            <a:off x="5050099" y="2642199"/>
            <a:ext cx="2378681" cy="198114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ircle">
              <a:avLst>
                <a:gd name="adj" fmla="val 9485545"/>
              </a:avLst>
            </a:prstTxWarp>
            <a:spAutoFit/>
          </a:bodyPr>
          <a:lstStyle/>
          <a:p>
            <a:pPr algn="ctr"/>
            <a:r>
              <a:rPr lang="en-US" sz="4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MY </a:t>
            </a:r>
            <a:r>
              <a:rPr lang="en-US" sz="40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HEALTH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175A94A9-E816-4FB3-9417-4D89E98FA3C5}"/>
              </a:ext>
            </a:extLst>
          </p:cNvPr>
          <p:cNvSpPr/>
          <p:nvPr/>
        </p:nvSpPr>
        <p:spPr>
          <a:xfrm>
            <a:off x="4896877" y="2275139"/>
            <a:ext cx="2378681" cy="231764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>
                <a:gd name="adj" fmla="val 4332629"/>
              </a:avLst>
            </a:prstTxWarp>
            <a:spAutoFit/>
          </a:bodyPr>
          <a:lstStyle/>
          <a:p>
            <a:pPr algn="ctr"/>
            <a:r>
              <a:rPr lang="en-US" sz="4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MY </a:t>
            </a:r>
            <a:r>
              <a:rPr lang="en-US" sz="40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TEAM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B32C6817-3400-443A-BD9F-F7F95CD2B5D7}"/>
              </a:ext>
            </a:extLst>
          </p:cNvPr>
          <p:cNvSpPr/>
          <p:nvPr/>
        </p:nvSpPr>
        <p:spPr>
          <a:xfrm rot="3726139">
            <a:off x="5162275" y="2190726"/>
            <a:ext cx="2378681" cy="244936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>
                <a:gd name="adj" fmla="val 4131325"/>
              </a:avLst>
            </a:prstTxWarp>
            <a:spAutoFit/>
          </a:bodyPr>
          <a:lstStyle/>
          <a:p>
            <a:pPr algn="ctr"/>
            <a:r>
              <a:rPr lang="en-US" sz="4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MY </a:t>
            </a:r>
          </a:p>
          <a:p>
            <a:pPr algn="ctr"/>
            <a:r>
              <a:rPr lang="en-US" sz="40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COMMUNITY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4C540F23-AB7D-47BD-AD2D-05A7B86335C3}"/>
              </a:ext>
            </a:extLst>
          </p:cNvPr>
          <p:cNvSpPr/>
          <p:nvPr/>
        </p:nvSpPr>
        <p:spPr>
          <a:xfrm rot="17938898">
            <a:off x="4411492" y="1747741"/>
            <a:ext cx="2378681" cy="303315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>
                <a:gd name="adj" fmla="val 4198318"/>
              </a:avLst>
            </a:prstTxWarp>
            <a:spAutoFit/>
          </a:bodyPr>
          <a:lstStyle/>
          <a:p>
            <a:pPr algn="ctr"/>
            <a:r>
              <a:rPr lang="en-US" sz="4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MY </a:t>
            </a:r>
          </a:p>
          <a:p>
            <a:pPr algn="ctr"/>
            <a:r>
              <a:rPr lang="en-US" sz="4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WORKSPACE</a:t>
            </a:r>
            <a:endParaRPr lang="en-US" sz="40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ABD3C28B-8051-45CD-9280-5FD46E2E5781}"/>
              </a:ext>
            </a:extLst>
          </p:cNvPr>
          <p:cNvCxnSpPr>
            <a:cxnSpLocks/>
          </p:cNvCxnSpPr>
          <p:nvPr/>
        </p:nvCxnSpPr>
        <p:spPr>
          <a:xfrm>
            <a:off x="6086217" y="4747776"/>
            <a:ext cx="0" cy="210722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171C298F-A422-42C1-A6CB-7670B1BE5966}"/>
              </a:ext>
            </a:extLst>
          </p:cNvPr>
          <p:cNvCxnSpPr>
            <a:cxnSpLocks/>
            <a:endCxn id="63" idx="6"/>
          </p:cNvCxnSpPr>
          <p:nvPr/>
        </p:nvCxnSpPr>
        <p:spPr>
          <a:xfrm>
            <a:off x="7164729" y="4105727"/>
            <a:ext cx="5055828" cy="275295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6F58A5FF-D3EF-4326-B4A6-79EA9DD67874}"/>
              </a:ext>
            </a:extLst>
          </p:cNvPr>
          <p:cNvCxnSpPr>
            <a:cxnSpLocks/>
          </p:cNvCxnSpPr>
          <p:nvPr/>
        </p:nvCxnSpPr>
        <p:spPr>
          <a:xfrm>
            <a:off x="-27058" y="-12529"/>
            <a:ext cx="5048195" cy="296145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4D4E896E-88ED-4C15-9BCE-6B80F8C686B0}"/>
              </a:ext>
            </a:extLst>
          </p:cNvPr>
          <p:cNvCxnSpPr>
            <a:cxnSpLocks/>
          </p:cNvCxnSpPr>
          <p:nvPr/>
        </p:nvCxnSpPr>
        <p:spPr>
          <a:xfrm flipH="1">
            <a:off x="7210439" y="-29311"/>
            <a:ext cx="4955401" cy="305359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DD91BC51-57F6-40D0-99F4-CA4D4892848C}"/>
              </a:ext>
            </a:extLst>
          </p:cNvPr>
          <p:cNvCxnSpPr>
            <a:cxnSpLocks/>
          </p:cNvCxnSpPr>
          <p:nvPr/>
        </p:nvCxnSpPr>
        <p:spPr>
          <a:xfrm flipH="1">
            <a:off x="-34691" y="4118971"/>
            <a:ext cx="5055828" cy="275295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xtBox 97">
            <a:extLst>
              <a:ext uri="{FF2B5EF4-FFF2-40B4-BE49-F238E27FC236}">
                <a16:creationId xmlns:a16="http://schemas.microsoft.com/office/drawing/2014/main" id="{2C9F6DE8-3778-4CD7-A2AD-BB9883BB703C}"/>
              </a:ext>
            </a:extLst>
          </p:cNvPr>
          <p:cNvSpPr txBox="1"/>
          <p:nvPr/>
        </p:nvSpPr>
        <p:spPr>
          <a:xfrm>
            <a:off x="5745552" y="2924553"/>
            <a:ext cx="66434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My</a:t>
            </a:r>
          </a:p>
          <a:p>
            <a:pPr algn="ctr"/>
            <a:r>
              <a:rPr lang="en-US" sz="1400" b="1" dirty="0"/>
              <a:t>COVID</a:t>
            </a:r>
          </a:p>
          <a:p>
            <a:pPr algn="ctr"/>
            <a:r>
              <a:rPr lang="en-US" sz="1400" b="1" dirty="0"/>
              <a:t>Office</a:t>
            </a:r>
          </a:p>
          <a:p>
            <a:pPr algn="ctr"/>
            <a:r>
              <a:rPr lang="en-US" sz="1400" b="1" dirty="0"/>
              <a:t>Guide</a:t>
            </a: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FB685F09-309D-4F84-BC99-FC2E86133A49}"/>
              </a:ext>
            </a:extLst>
          </p:cNvPr>
          <p:cNvCxnSpPr>
            <a:cxnSpLocks/>
          </p:cNvCxnSpPr>
          <p:nvPr/>
        </p:nvCxnSpPr>
        <p:spPr>
          <a:xfrm flipH="1">
            <a:off x="6100557" y="3928"/>
            <a:ext cx="41570" cy="230678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DD4AB2E-2428-40E0-9788-3F74FD868C36}"/>
              </a:ext>
            </a:extLst>
          </p:cNvPr>
          <p:cNvGrpSpPr/>
          <p:nvPr/>
        </p:nvGrpSpPr>
        <p:grpSpPr>
          <a:xfrm>
            <a:off x="5202040" y="1231280"/>
            <a:ext cx="688523" cy="825595"/>
            <a:chOff x="12774501" y="-316396"/>
            <a:chExt cx="688523" cy="825595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31F3C1A2-FAF7-4C80-AE3F-A9182276691A}"/>
                </a:ext>
              </a:extLst>
            </p:cNvPr>
            <p:cNvGrpSpPr/>
            <p:nvPr/>
          </p:nvGrpSpPr>
          <p:grpSpPr>
            <a:xfrm>
              <a:off x="12774501" y="-316396"/>
              <a:ext cx="688523" cy="543275"/>
              <a:chOff x="5198918" y="1310704"/>
              <a:chExt cx="901041" cy="710960"/>
            </a:xfrm>
          </p:grpSpPr>
          <p:pic>
            <p:nvPicPr>
              <p:cNvPr id="38" name="Picture 37" descr="A picture containing shirt&#10;&#10;Description automatically generated">
                <a:extLst>
                  <a:ext uri="{FF2B5EF4-FFF2-40B4-BE49-F238E27FC236}">
                    <a16:creationId xmlns:a16="http://schemas.microsoft.com/office/drawing/2014/main" id="{4A88233E-9B3D-47A8-9016-CC365AFD3FB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clrChange>
                  <a:clrFrom>
                    <a:srgbClr val="FFF2CC"/>
                  </a:clrFrom>
                  <a:clrTo>
                    <a:srgbClr val="FFF2CC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03" t="3543" r="2933" b="-1"/>
              <a:stretch/>
            </p:blipFill>
            <p:spPr>
              <a:xfrm>
                <a:off x="5198918" y="1310704"/>
                <a:ext cx="487912" cy="680446"/>
              </a:xfrm>
              <a:prstGeom prst="rect">
                <a:avLst/>
              </a:prstGeom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39" name="Picture 38" descr="A picture containing shirt, sign&#10;&#10;Description automatically generated">
                <a:extLst>
                  <a:ext uri="{FF2B5EF4-FFF2-40B4-BE49-F238E27FC236}">
                    <a16:creationId xmlns:a16="http://schemas.microsoft.com/office/drawing/2014/main" id="{A0E07B8A-0EF3-411E-9CA4-9C635B34DF3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clrChange>
                  <a:clrFrom>
                    <a:srgbClr val="5B9BD5"/>
                  </a:clrFrom>
                  <a:clrTo>
                    <a:srgbClr val="5B9BD5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421" t="3219" r="7325"/>
              <a:stretch/>
            </p:blipFill>
            <p:spPr>
              <a:xfrm>
                <a:off x="5587313" y="1442798"/>
                <a:ext cx="512646" cy="578866"/>
              </a:xfrm>
              <a:prstGeom prst="rect">
                <a:avLst/>
              </a:prstGeom>
            </p:spPr>
          </p:pic>
        </p:grpSp>
        <p:pic>
          <p:nvPicPr>
            <p:cNvPr id="4" name="Picture 3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01085F24-9FEF-4DD1-BF96-9467494623F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02884" y="18184"/>
              <a:ext cx="461554" cy="491015"/>
            </a:xfrm>
            <a:prstGeom prst="rect">
              <a:avLst/>
            </a:prstGeom>
          </p:spPr>
        </p:pic>
      </p:grpSp>
      <p:pic>
        <p:nvPicPr>
          <p:cNvPr id="45" name="Picture 44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8F7F7F9A-C971-40CE-A87F-1D955FE698B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36" b="7442"/>
          <a:stretch/>
        </p:blipFill>
        <p:spPr>
          <a:xfrm>
            <a:off x="5509485" y="72038"/>
            <a:ext cx="643216" cy="551922"/>
          </a:xfrm>
          <a:prstGeom prst="rect">
            <a:avLst/>
          </a:prstGeom>
        </p:spPr>
      </p:pic>
      <p:pic>
        <p:nvPicPr>
          <p:cNvPr id="82" name="Picture 81" descr="A close up of a sign&#10;&#10;Description automatically generated">
            <a:extLst>
              <a:ext uri="{FF2B5EF4-FFF2-40B4-BE49-F238E27FC236}">
                <a16:creationId xmlns:a16="http://schemas.microsoft.com/office/drawing/2014/main" id="{492EFF97-AB18-4DD1-9338-BD550217D32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6427" y="2669011"/>
            <a:ext cx="713070" cy="694233"/>
          </a:xfrm>
          <a:prstGeom prst="rect">
            <a:avLst/>
          </a:prstGeom>
        </p:spPr>
      </p:pic>
      <p:grpSp>
        <p:nvGrpSpPr>
          <p:cNvPr id="88" name="Group 87">
            <a:extLst>
              <a:ext uri="{FF2B5EF4-FFF2-40B4-BE49-F238E27FC236}">
                <a16:creationId xmlns:a16="http://schemas.microsoft.com/office/drawing/2014/main" id="{F2F730E9-8788-4FD2-99EF-35C7B8027772}"/>
              </a:ext>
            </a:extLst>
          </p:cNvPr>
          <p:cNvGrpSpPr/>
          <p:nvPr/>
        </p:nvGrpSpPr>
        <p:grpSpPr>
          <a:xfrm>
            <a:off x="4625890" y="2971148"/>
            <a:ext cx="1524710" cy="1641116"/>
            <a:chOff x="4630338" y="2959428"/>
            <a:chExt cx="1524710" cy="1641116"/>
          </a:xfrm>
        </p:grpSpPr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C88BA080-B6D7-4E2A-B87C-3117B54CF8BF}"/>
                </a:ext>
              </a:extLst>
            </p:cNvPr>
            <p:cNvSpPr/>
            <p:nvPr/>
          </p:nvSpPr>
          <p:spPr>
            <a:xfrm rot="4350613">
              <a:off x="4613000" y="3058495"/>
              <a:ext cx="1641116" cy="1442981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91440" tIns="45720" rIns="91440" bIns="45720">
              <a:prstTxWarp prst="textArchDown">
                <a:avLst>
                  <a:gd name="adj" fmla="val 4681110"/>
                </a:avLst>
              </a:prstTxWarp>
              <a:spAutoFit/>
            </a:bodyPr>
            <a:lstStyle/>
            <a:p>
              <a:pPr algn="ctr"/>
              <a:r>
                <a:rPr lang="en-US" sz="66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will</a:t>
              </a:r>
              <a:endParaRPr lang="en-US" sz="660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pic>
          <p:nvPicPr>
            <p:cNvPr id="96" name="Picture 95">
              <a:extLst>
                <a:ext uri="{FF2B5EF4-FFF2-40B4-BE49-F238E27FC236}">
                  <a16:creationId xmlns:a16="http://schemas.microsoft.com/office/drawing/2014/main" id="{A21473F6-EA22-4082-B1B0-00A7A5679F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8547"/>
            <a:stretch/>
          </p:blipFill>
          <p:spPr>
            <a:xfrm rot="4682950">
              <a:off x="4606965" y="3620514"/>
              <a:ext cx="254081" cy="20733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10" name="Rectangle 109">
            <a:extLst>
              <a:ext uri="{FF2B5EF4-FFF2-40B4-BE49-F238E27FC236}">
                <a16:creationId xmlns:a16="http://schemas.microsoft.com/office/drawing/2014/main" id="{686C0DD9-7FA3-4A87-9E81-E36256C9F882}"/>
              </a:ext>
            </a:extLst>
          </p:cNvPr>
          <p:cNvSpPr/>
          <p:nvPr/>
        </p:nvSpPr>
        <p:spPr>
          <a:xfrm rot="4519244">
            <a:off x="5225546" y="2193816"/>
            <a:ext cx="1411824" cy="142009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none" lIns="91440" tIns="45720" rIns="91440" bIns="45720" numCol="1">
            <a:prstTxWarp prst="textCircle">
              <a:avLst>
                <a:gd name="adj" fmla="val 9834495"/>
              </a:avLst>
            </a:prstTxWarp>
            <a:spAutoFit/>
          </a:bodyPr>
          <a:lstStyle/>
          <a:p>
            <a:pPr algn="ctr"/>
            <a:r>
              <a:rPr lang="en-US" sz="5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 will</a:t>
            </a:r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A33082C8-0E93-4C10-B99C-ED2391C18825}"/>
              </a:ext>
            </a:extLst>
          </p:cNvPr>
          <p:cNvSpPr/>
          <p:nvPr/>
        </p:nvSpPr>
        <p:spPr>
          <a:xfrm rot="8460000">
            <a:off x="5898554" y="2421998"/>
            <a:ext cx="1411824" cy="142009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prstTxWarp prst="textCircle">
              <a:avLst>
                <a:gd name="adj" fmla="val 9834495"/>
              </a:avLst>
            </a:prstTxWarp>
            <a:spAutoFit/>
          </a:bodyPr>
          <a:lstStyle/>
          <a:p>
            <a:pPr algn="ctr"/>
            <a:r>
              <a:rPr lang="en-US" sz="5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 will</a:t>
            </a:r>
            <a:endParaRPr lang="en-US" sz="540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270B2E75-4964-4110-B8A8-2FBE132692F0}"/>
              </a:ext>
            </a:extLst>
          </p:cNvPr>
          <p:cNvSpPr/>
          <p:nvPr/>
        </p:nvSpPr>
        <p:spPr>
          <a:xfrm rot="911215">
            <a:off x="4752789" y="2640764"/>
            <a:ext cx="1411824" cy="142009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none" lIns="91440" tIns="45720" rIns="91440" bIns="45720" numCol="1">
            <a:prstTxWarp prst="textCircle">
              <a:avLst>
                <a:gd name="adj" fmla="val 9834495"/>
              </a:avLst>
            </a:prstTxWarp>
            <a:spAutoFit/>
          </a:bodyPr>
          <a:lstStyle/>
          <a:p>
            <a:pPr algn="ctr"/>
            <a:r>
              <a:rPr lang="en-US" sz="5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 will</a:t>
            </a: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83A7B78D-1691-4BC5-AEB8-6023E831E987}"/>
              </a:ext>
            </a:extLst>
          </p:cNvPr>
          <p:cNvSpPr/>
          <p:nvPr/>
        </p:nvSpPr>
        <p:spPr>
          <a:xfrm rot="2839142">
            <a:off x="4726566" y="3244181"/>
            <a:ext cx="1659347" cy="145901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prstTxWarp prst="textArchDown">
              <a:avLst>
                <a:gd name="adj" fmla="val 4543355"/>
              </a:avLst>
            </a:prstTxWarp>
            <a:spAutoFit/>
          </a:bodyPr>
          <a:lstStyle/>
          <a:p>
            <a:pPr algn="ctr"/>
            <a:r>
              <a:rPr lang="en-US" sz="6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 will</a:t>
            </a:r>
            <a:endParaRPr lang="en-US" sz="660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1E470476-ACA2-4155-8BDD-874525D745D6}"/>
              </a:ext>
            </a:extLst>
          </p:cNvPr>
          <p:cNvSpPr/>
          <p:nvPr/>
        </p:nvSpPr>
        <p:spPr>
          <a:xfrm rot="20767871">
            <a:off x="5437367" y="3471172"/>
            <a:ext cx="1659347" cy="145901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prstTxWarp prst="textArchDown">
              <a:avLst>
                <a:gd name="adj" fmla="val 4543355"/>
              </a:avLst>
            </a:prstTxWarp>
            <a:spAutoFit/>
          </a:bodyPr>
          <a:lstStyle/>
          <a:p>
            <a:pPr algn="ctr"/>
            <a:r>
              <a:rPr lang="en-US" sz="6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 will</a:t>
            </a:r>
            <a:endParaRPr lang="en-US" sz="660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ECF2EA86-30EC-40DC-B494-D7D6DDCFE443}"/>
              </a:ext>
            </a:extLst>
          </p:cNvPr>
          <p:cNvSpPr/>
          <p:nvPr/>
        </p:nvSpPr>
        <p:spPr>
          <a:xfrm rot="17184500">
            <a:off x="5924638" y="2986191"/>
            <a:ext cx="1659347" cy="145901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prstTxWarp prst="textArchDown">
              <a:avLst>
                <a:gd name="adj" fmla="val 4543355"/>
              </a:avLst>
            </a:prstTxWarp>
            <a:spAutoFit/>
          </a:bodyPr>
          <a:lstStyle/>
          <a:p>
            <a:pPr algn="ctr"/>
            <a:r>
              <a:rPr lang="en-US" sz="6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 will</a:t>
            </a:r>
            <a:endParaRPr lang="en-US" sz="660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0882E1BE-C6AE-4F50-BB8D-5D232662A0EA}"/>
              </a:ext>
            </a:extLst>
          </p:cNvPr>
          <p:cNvGrpSpPr/>
          <p:nvPr/>
        </p:nvGrpSpPr>
        <p:grpSpPr>
          <a:xfrm rot="18115067">
            <a:off x="5196752" y="3440146"/>
            <a:ext cx="1524710" cy="1641116"/>
            <a:chOff x="4630338" y="2959428"/>
            <a:chExt cx="1524710" cy="1641116"/>
          </a:xfrm>
        </p:grpSpPr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0EAA75D3-696A-41F5-8FC0-3FD7EA532840}"/>
                </a:ext>
              </a:extLst>
            </p:cNvPr>
            <p:cNvSpPr/>
            <p:nvPr/>
          </p:nvSpPr>
          <p:spPr>
            <a:xfrm rot="4350613">
              <a:off x="4613000" y="3058495"/>
              <a:ext cx="1641116" cy="1442981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91440" tIns="45720" rIns="91440" bIns="45720">
              <a:prstTxWarp prst="textArchDown">
                <a:avLst>
                  <a:gd name="adj" fmla="val 4681110"/>
                </a:avLst>
              </a:prstTxWarp>
              <a:spAutoFit/>
            </a:bodyPr>
            <a:lstStyle/>
            <a:p>
              <a:pPr algn="ctr"/>
              <a:r>
                <a:rPr lang="en-US" sz="66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will</a:t>
              </a:r>
              <a:endParaRPr lang="en-US" sz="660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pic>
          <p:nvPicPr>
            <p:cNvPr id="119" name="Picture 118">
              <a:extLst>
                <a:ext uri="{FF2B5EF4-FFF2-40B4-BE49-F238E27FC236}">
                  <a16:creationId xmlns:a16="http://schemas.microsoft.com/office/drawing/2014/main" id="{EBA0B6C3-758F-419F-A74B-3806AD2091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8547"/>
            <a:stretch/>
          </p:blipFill>
          <p:spPr>
            <a:xfrm rot="4682950">
              <a:off x="4606965" y="3620514"/>
              <a:ext cx="254081" cy="20733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8FB7A1C1-511A-42B9-BDED-1D72B06FA380}"/>
              </a:ext>
            </a:extLst>
          </p:cNvPr>
          <p:cNvGrpSpPr/>
          <p:nvPr/>
        </p:nvGrpSpPr>
        <p:grpSpPr>
          <a:xfrm rot="14281707">
            <a:off x="5910539" y="3156566"/>
            <a:ext cx="1533459" cy="1641116"/>
            <a:chOff x="4621589" y="2959428"/>
            <a:chExt cx="1533459" cy="1641116"/>
          </a:xfrm>
        </p:grpSpPr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FAB8BED0-C98E-49A0-9B9E-F9447BEFF31C}"/>
                </a:ext>
              </a:extLst>
            </p:cNvPr>
            <p:cNvSpPr/>
            <p:nvPr/>
          </p:nvSpPr>
          <p:spPr>
            <a:xfrm rot="4350613">
              <a:off x="4613000" y="3058495"/>
              <a:ext cx="1641116" cy="1442981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91440" tIns="45720" rIns="91440" bIns="45720">
              <a:prstTxWarp prst="textArchDown">
                <a:avLst>
                  <a:gd name="adj" fmla="val 4681110"/>
                </a:avLst>
              </a:prstTxWarp>
              <a:spAutoFit/>
            </a:bodyPr>
            <a:lstStyle/>
            <a:p>
              <a:pPr algn="ctr"/>
              <a:r>
                <a:rPr lang="en-US" sz="66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will</a:t>
              </a:r>
              <a:endParaRPr lang="en-US" sz="660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pic>
          <p:nvPicPr>
            <p:cNvPr id="122" name="Picture 121">
              <a:extLst>
                <a:ext uri="{FF2B5EF4-FFF2-40B4-BE49-F238E27FC236}">
                  <a16:creationId xmlns:a16="http://schemas.microsoft.com/office/drawing/2014/main" id="{59444788-1146-4D81-9E51-E9B5B563969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8547"/>
            <a:stretch/>
          </p:blipFill>
          <p:spPr>
            <a:xfrm rot="4682950">
              <a:off x="4598216" y="3622539"/>
              <a:ext cx="254081" cy="207336"/>
            </a:xfrm>
            <a:prstGeom prst="rect">
              <a:avLst/>
            </a:prstGeom>
          </p:spPr>
        </p:pic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CA6BA092-A531-440D-89C7-6A629AF0F475}"/>
              </a:ext>
            </a:extLst>
          </p:cNvPr>
          <p:cNvGrpSpPr/>
          <p:nvPr/>
        </p:nvGrpSpPr>
        <p:grpSpPr>
          <a:xfrm>
            <a:off x="5638398" y="2078682"/>
            <a:ext cx="1420098" cy="1575224"/>
            <a:chOff x="5638398" y="2078682"/>
            <a:chExt cx="1420098" cy="1575224"/>
          </a:xfrm>
        </p:grpSpPr>
        <p:pic>
          <p:nvPicPr>
            <p:cNvPr id="123" name="Picture 122">
              <a:extLst>
                <a:ext uri="{FF2B5EF4-FFF2-40B4-BE49-F238E27FC236}">
                  <a16:creationId xmlns:a16="http://schemas.microsoft.com/office/drawing/2014/main" id="{FD74D573-EF06-4488-80A6-B55995C77E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8547"/>
            <a:stretch/>
          </p:blipFill>
          <p:spPr>
            <a:xfrm rot="695849">
              <a:off x="6183583" y="2078682"/>
              <a:ext cx="254081" cy="20733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7F4B4831-BBDF-4919-9192-7EAAA847B805}"/>
                </a:ext>
              </a:extLst>
            </p:cNvPr>
            <p:cNvSpPr/>
            <p:nvPr/>
          </p:nvSpPr>
          <p:spPr>
            <a:xfrm rot="6753281">
              <a:off x="5642535" y="2237945"/>
              <a:ext cx="1411824" cy="1420098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spcFirstLastPara="1" wrap="none" lIns="91440" tIns="45720" rIns="91440" bIns="45720" numCol="1">
              <a:prstTxWarp prst="textCircle">
                <a:avLst>
                  <a:gd name="adj" fmla="val 10077861"/>
                </a:avLst>
              </a:prstTxWarp>
              <a:spAutoFit/>
            </a:bodyPr>
            <a:lstStyle/>
            <a:p>
              <a:pPr algn="ctr"/>
              <a:r>
                <a:rPr lang="en-US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will</a:t>
              </a:r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FFB6EDAF-1552-4E43-9283-7179FF5DF827}"/>
              </a:ext>
            </a:extLst>
          </p:cNvPr>
          <p:cNvGrpSpPr/>
          <p:nvPr/>
        </p:nvGrpSpPr>
        <p:grpSpPr>
          <a:xfrm>
            <a:off x="4864303" y="2331667"/>
            <a:ext cx="1527013" cy="1411824"/>
            <a:chOff x="4864303" y="2331667"/>
            <a:chExt cx="1527013" cy="1411824"/>
          </a:xfrm>
        </p:grpSpPr>
        <p:pic>
          <p:nvPicPr>
            <p:cNvPr id="127" name="Picture 126">
              <a:extLst>
                <a:ext uri="{FF2B5EF4-FFF2-40B4-BE49-F238E27FC236}">
                  <a16:creationId xmlns:a16="http://schemas.microsoft.com/office/drawing/2014/main" id="{CABC1D22-EC55-4D0C-9D24-5120DAD538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8547"/>
            <a:stretch/>
          </p:blipFill>
          <p:spPr>
            <a:xfrm rot="18510001">
              <a:off x="4840930" y="2637436"/>
              <a:ext cx="254081" cy="20733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D03785C7-3C1B-4D2A-A429-625E830D3233}"/>
                </a:ext>
              </a:extLst>
            </p:cNvPr>
            <p:cNvSpPr/>
            <p:nvPr/>
          </p:nvSpPr>
          <p:spPr>
            <a:xfrm rot="2735629">
              <a:off x="4975355" y="2327530"/>
              <a:ext cx="1411824" cy="1420098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spcFirstLastPara="1" wrap="none" lIns="91440" tIns="45720" rIns="91440" bIns="45720" numCol="1">
              <a:prstTxWarp prst="textCircle">
                <a:avLst>
                  <a:gd name="adj" fmla="val 10077861"/>
                </a:avLst>
              </a:prstTxWarp>
              <a:spAutoFit/>
            </a:bodyPr>
            <a:lstStyle/>
            <a:p>
              <a:pPr algn="ctr"/>
              <a:r>
                <a:rPr lang="en-US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will</a:t>
              </a:r>
            </a:p>
          </p:txBody>
        </p: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F8556EFC-134D-41A6-95A1-D66C368BCD76}"/>
              </a:ext>
            </a:extLst>
          </p:cNvPr>
          <p:cNvGrpSpPr/>
          <p:nvPr/>
        </p:nvGrpSpPr>
        <p:grpSpPr>
          <a:xfrm rot="7522156">
            <a:off x="5994960" y="2737229"/>
            <a:ext cx="1523392" cy="1411824"/>
            <a:chOff x="4863956" y="2326843"/>
            <a:chExt cx="1523392" cy="1411824"/>
          </a:xfrm>
        </p:grpSpPr>
        <p:pic>
          <p:nvPicPr>
            <p:cNvPr id="130" name="Picture 129">
              <a:extLst>
                <a:ext uri="{FF2B5EF4-FFF2-40B4-BE49-F238E27FC236}">
                  <a16:creationId xmlns:a16="http://schemas.microsoft.com/office/drawing/2014/main" id="{F435DF0F-82A3-43CB-8BFB-E0D7DB89427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8547"/>
            <a:stretch/>
          </p:blipFill>
          <p:spPr>
            <a:xfrm rot="18510001">
              <a:off x="4840583" y="2632333"/>
              <a:ext cx="254081" cy="20733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902299A3-38F3-4D28-A3B7-0D6C737FA223}"/>
                </a:ext>
              </a:extLst>
            </p:cNvPr>
            <p:cNvSpPr/>
            <p:nvPr/>
          </p:nvSpPr>
          <p:spPr>
            <a:xfrm rot="2735629">
              <a:off x="4971387" y="2322706"/>
              <a:ext cx="1411824" cy="1420098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spcFirstLastPara="1" wrap="none" lIns="91440" tIns="45720" rIns="91440" bIns="45720" numCol="1">
              <a:prstTxWarp prst="textCircle">
                <a:avLst>
                  <a:gd name="adj" fmla="val 10077861"/>
                </a:avLst>
              </a:prstTxWarp>
              <a:spAutoFit/>
            </a:bodyPr>
            <a:lstStyle/>
            <a:p>
              <a:pPr algn="ctr"/>
              <a:r>
                <a:rPr lang="en-US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will</a:t>
              </a:r>
            </a:p>
          </p:txBody>
        </p:sp>
      </p:grpSp>
      <p:pic>
        <p:nvPicPr>
          <p:cNvPr id="16" name="Picture 15" descr="A picture containing mug&#10;&#10;Description automatically generated">
            <a:extLst>
              <a:ext uri="{FF2B5EF4-FFF2-40B4-BE49-F238E27FC236}">
                <a16:creationId xmlns:a16="http://schemas.microsoft.com/office/drawing/2014/main" id="{49E938DA-413C-4BE1-837B-BCB23F9830F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77534">
            <a:off x="6572061" y="1844027"/>
            <a:ext cx="530331" cy="247488"/>
          </a:xfrm>
          <a:prstGeom prst="rect">
            <a:avLst/>
          </a:prstGeom>
          <a:effectLst>
            <a:outerShdw blurRad="63500" sx="102000" sy="102000" algn="ctr" rotWithShape="0">
              <a:schemeClr val="bg1">
                <a:alpha val="60000"/>
              </a:schemeClr>
            </a:outerShdw>
          </a:effectLst>
        </p:spPr>
      </p:pic>
      <p:sp>
        <p:nvSpPr>
          <p:cNvPr id="155" name="Oval 154">
            <a:extLst>
              <a:ext uri="{FF2B5EF4-FFF2-40B4-BE49-F238E27FC236}">
                <a16:creationId xmlns:a16="http://schemas.microsoft.com/office/drawing/2014/main" id="{86B3495E-F3AE-44F3-B5A4-E4407856FAA9}"/>
              </a:ext>
            </a:extLst>
          </p:cNvPr>
          <p:cNvSpPr/>
          <p:nvPr/>
        </p:nvSpPr>
        <p:spPr>
          <a:xfrm>
            <a:off x="3962302" y="1260879"/>
            <a:ext cx="611653" cy="611653"/>
          </a:xfrm>
          <a:prstGeom prst="ellipse">
            <a:avLst/>
          </a:prstGeom>
          <a:blipFill dpi="0" rotWithShape="1">
            <a:blip r:embed="rId10"/>
            <a:srcRect/>
            <a:stretch>
              <a:fillRect l="1000" r="-3000" b="-1000"/>
            </a:stretch>
          </a:blipFill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4" name="Group 293">
            <a:extLst>
              <a:ext uri="{FF2B5EF4-FFF2-40B4-BE49-F238E27FC236}">
                <a16:creationId xmlns:a16="http://schemas.microsoft.com/office/drawing/2014/main" id="{A726C7EA-88FF-4DA3-ABFE-3C1F8AEF0FF0}"/>
              </a:ext>
            </a:extLst>
          </p:cNvPr>
          <p:cNvGrpSpPr/>
          <p:nvPr/>
        </p:nvGrpSpPr>
        <p:grpSpPr>
          <a:xfrm>
            <a:off x="3452896" y="1464448"/>
            <a:ext cx="490606" cy="430699"/>
            <a:chOff x="3735525" y="1663160"/>
            <a:chExt cx="522900" cy="459050"/>
          </a:xfrm>
        </p:grpSpPr>
        <p:pic>
          <p:nvPicPr>
            <p:cNvPr id="157" name="Picture 156" descr="A close up of a logo&#10;&#10;Description automatically generated">
              <a:extLst>
                <a:ext uri="{FF2B5EF4-FFF2-40B4-BE49-F238E27FC236}">
                  <a16:creationId xmlns:a16="http://schemas.microsoft.com/office/drawing/2014/main" id="{F2703721-77B7-4EBF-BF80-5E0B28CD219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87571" y="1663160"/>
              <a:ext cx="459050" cy="459050"/>
            </a:xfrm>
            <a:prstGeom prst="rect">
              <a:avLst/>
            </a:prstGeom>
          </p:spPr>
        </p:pic>
        <p:sp>
          <p:nvSpPr>
            <p:cNvPr id="158" name="TextBox 157">
              <a:extLst>
                <a:ext uri="{FF2B5EF4-FFF2-40B4-BE49-F238E27FC236}">
                  <a16:creationId xmlns:a16="http://schemas.microsoft.com/office/drawing/2014/main" id="{0957BA44-69FB-471B-AA52-FE47ECFF9758}"/>
                </a:ext>
              </a:extLst>
            </p:cNvPr>
            <p:cNvSpPr txBox="1"/>
            <p:nvPr/>
          </p:nvSpPr>
          <p:spPr>
            <a:xfrm>
              <a:off x="3735525" y="1900024"/>
              <a:ext cx="522900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" dirty="0">
                  <a:solidFill>
                    <a:schemeClr val="bg1"/>
                  </a:solidFill>
                </a:rPr>
                <a:t>ENTRANCE</a:t>
              </a:r>
            </a:p>
          </p:txBody>
        </p:sp>
      </p:grpSp>
      <p:sp>
        <p:nvSpPr>
          <p:cNvPr id="159" name="Oval 158">
            <a:extLst>
              <a:ext uri="{FF2B5EF4-FFF2-40B4-BE49-F238E27FC236}">
                <a16:creationId xmlns:a16="http://schemas.microsoft.com/office/drawing/2014/main" id="{F03A3869-7B24-426B-9094-BB8492B28CB3}"/>
              </a:ext>
            </a:extLst>
          </p:cNvPr>
          <p:cNvSpPr/>
          <p:nvPr/>
        </p:nvSpPr>
        <p:spPr>
          <a:xfrm>
            <a:off x="8441836" y="620274"/>
            <a:ext cx="905752" cy="905752"/>
          </a:xfrm>
          <a:prstGeom prst="ellipse">
            <a:avLst/>
          </a:prstGeom>
          <a:blipFill dpi="0" rotWithShape="1">
            <a:blip r:embed="rId12"/>
            <a:srcRect/>
            <a:stretch>
              <a:fillRect l="-1000" t="-6000" r="-1000" b="-2000"/>
            </a:stretch>
          </a:blip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45AE93C3-4EAF-46F4-83DF-AA0BF1A7049F}"/>
              </a:ext>
            </a:extLst>
          </p:cNvPr>
          <p:cNvSpPr txBox="1"/>
          <p:nvPr/>
        </p:nvSpPr>
        <p:spPr>
          <a:xfrm>
            <a:off x="5908417" y="1509214"/>
            <a:ext cx="60214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/>
              <a:t>Job</a:t>
            </a:r>
          </a:p>
          <a:p>
            <a:pPr algn="r"/>
            <a:r>
              <a:rPr lang="en-US" sz="1050" dirty="0"/>
              <a:t>need</a:t>
            </a:r>
          </a:p>
        </p:txBody>
      </p: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9544C81C-7D06-48CA-8964-100807EFB564}"/>
              </a:ext>
            </a:extLst>
          </p:cNvPr>
          <p:cNvGrpSpPr/>
          <p:nvPr/>
        </p:nvGrpSpPr>
        <p:grpSpPr>
          <a:xfrm>
            <a:off x="7444830" y="4729178"/>
            <a:ext cx="798730" cy="772127"/>
            <a:chOff x="-3529169" y="1455989"/>
            <a:chExt cx="1979553" cy="1954733"/>
          </a:xfrm>
        </p:grpSpPr>
        <p:sp>
          <p:nvSpPr>
            <p:cNvPr id="163" name="Oval 162">
              <a:extLst>
                <a:ext uri="{FF2B5EF4-FFF2-40B4-BE49-F238E27FC236}">
                  <a16:creationId xmlns:a16="http://schemas.microsoft.com/office/drawing/2014/main" id="{71FAC59F-B914-4E94-AC6C-7C6C1F7CD592}"/>
                </a:ext>
              </a:extLst>
            </p:cNvPr>
            <p:cNvSpPr/>
            <p:nvPr/>
          </p:nvSpPr>
          <p:spPr>
            <a:xfrm>
              <a:off x="-3517515" y="1455989"/>
              <a:ext cx="1954733" cy="1954733"/>
            </a:xfrm>
            <a:prstGeom prst="ellipse">
              <a:avLst/>
            </a:prstGeom>
            <a:solidFill>
              <a:schemeClr val="bg1"/>
            </a:solidFill>
            <a:ln w="158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4" name="Picture 163" descr="A close up of a sign&#10;&#10;Description automatically generated">
              <a:extLst>
                <a:ext uri="{FF2B5EF4-FFF2-40B4-BE49-F238E27FC236}">
                  <a16:creationId xmlns:a16="http://schemas.microsoft.com/office/drawing/2014/main" id="{8E269D3D-BBEC-4360-9EAC-A8639FDB493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tx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1625"/>
            <a:stretch/>
          </p:blipFill>
          <p:spPr>
            <a:xfrm>
              <a:off x="-2576835" y="1761857"/>
              <a:ext cx="1027219" cy="1074550"/>
            </a:xfrm>
            <a:prstGeom prst="rect">
              <a:avLst/>
            </a:prstGeom>
          </p:spPr>
        </p:pic>
        <p:pic>
          <p:nvPicPr>
            <p:cNvPr id="165" name="Picture 164" descr="A close up of a sign&#10;&#10;Description automatically generated">
              <a:extLst>
                <a:ext uri="{FF2B5EF4-FFF2-40B4-BE49-F238E27FC236}">
                  <a16:creationId xmlns:a16="http://schemas.microsoft.com/office/drawing/2014/main" id="{A3788790-72BD-4791-AA6E-7CDE3F215D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tx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8605" b="27989"/>
            <a:stretch/>
          </p:blipFill>
          <p:spPr>
            <a:xfrm>
              <a:off x="-3529169" y="1638910"/>
              <a:ext cx="1153751" cy="1050682"/>
            </a:xfrm>
            <a:prstGeom prst="rect">
              <a:avLst/>
            </a:prstGeom>
          </p:spPr>
        </p:pic>
        <p:pic>
          <p:nvPicPr>
            <p:cNvPr id="166" name="Picture 165" descr="A close up of a sign&#10;&#10;Description automatically generated">
              <a:extLst>
                <a:ext uri="{FF2B5EF4-FFF2-40B4-BE49-F238E27FC236}">
                  <a16:creationId xmlns:a16="http://schemas.microsoft.com/office/drawing/2014/main" id="{1A4DDDA4-862F-425D-B106-38108165B1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tx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837"/>
            <a:stretch/>
          </p:blipFill>
          <p:spPr>
            <a:xfrm>
              <a:off x="-3215375" y="2493317"/>
              <a:ext cx="1153751" cy="917210"/>
            </a:xfrm>
            <a:prstGeom prst="rect">
              <a:avLst/>
            </a:prstGeom>
          </p:spPr>
        </p:pic>
      </p:grpSp>
      <p:sp>
        <p:nvSpPr>
          <p:cNvPr id="167" name="Oval 166">
            <a:extLst>
              <a:ext uri="{FF2B5EF4-FFF2-40B4-BE49-F238E27FC236}">
                <a16:creationId xmlns:a16="http://schemas.microsoft.com/office/drawing/2014/main" id="{4C1C33D8-12A7-44D3-AA18-DFCB1E141D26}"/>
              </a:ext>
            </a:extLst>
          </p:cNvPr>
          <p:cNvSpPr/>
          <p:nvPr/>
        </p:nvSpPr>
        <p:spPr>
          <a:xfrm>
            <a:off x="4269607" y="99509"/>
            <a:ext cx="511186" cy="511186"/>
          </a:xfrm>
          <a:prstGeom prst="ellipse">
            <a:avLst/>
          </a:prstGeom>
          <a:blipFill dpi="0" rotWithShape="1">
            <a:blip r:embed="rId15"/>
            <a:srcRect/>
            <a:stretch>
              <a:fillRect l="-54000" t="-248000" r="-336000" b="-213000"/>
            </a:stretch>
          </a:blip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Oval 168">
            <a:extLst>
              <a:ext uri="{FF2B5EF4-FFF2-40B4-BE49-F238E27FC236}">
                <a16:creationId xmlns:a16="http://schemas.microsoft.com/office/drawing/2014/main" id="{D37DA67B-4A95-4843-BC00-A55C42021A05}"/>
              </a:ext>
            </a:extLst>
          </p:cNvPr>
          <p:cNvSpPr/>
          <p:nvPr/>
        </p:nvSpPr>
        <p:spPr>
          <a:xfrm>
            <a:off x="4715429" y="703746"/>
            <a:ext cx="485548" cy="485548"/>
          </a:xfrm>
          <a:prstGeom prst="ellipse">
            <a:avLst/>
          </a:prstGeom>
          <a:blipFill dpi="0" rotWithShape="1">
            <a:blip r:embed="rId16"/>
            <a:srcRect/>
            <a:stretch>
              <a:fillRect l="-93000" t="-407000" r="-375000" b="-230000"/>
            </a:stretch>
          </a:blip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Oval 169">
            <a:extLst>
              <a:ext uri="{FF2B5EF4-FFF2-40B4-BE49-F238E27FC236}">
                <a16:creationId xmlns:a16="http://schemas.microsoft.com/office/drawing/2014/main" id="{3711F119-1842-4692-8A58-C260A0A96552}"/>
              </a:ext>
            </a:extLst>
          </p:cNvPr>
          <p:cNvSpPr/>
          <p:nvPr/>
        </p:nvSpPr>
        <p:spPr>
          <a:xfrm>
            <a:off x="5423629" y="701482"/>
            <a:ext cx="490472" cy="490472"/>
          </a:xfrm>
          <a:prstGeom prst="ellipse">
            <a:avLst/>
          </a:prstGeom>
          <a:blipFill dpi="0" rotWithShape="1">
            <a:blip r:embed="rId16"/>
            <a:srcRect/>
            <a:stretch>
              <a:fillRect l="-246000" t="-425000" r="-214000" b="-231000"/>
            </a:stretch>
          </a:blip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Oval 174">
            <a:extLst>
              <a:ext uri="{FF2B5EF4-FFF2-40B4-BE49-F238E27FC236}">
                <a16:creationId xmlns:a16="http://schemas.microsoft.com/office/drawing/2014/main" id="{563580C6-5DCE-49E0-A856-E5343A4F5A61}"/>
              </a:ext>
            </a:extLst>
          </p:cNvPr>
          <p:cNvSpPr/>
          <p:nvPr/>
        </p:nvSpPr>
        <p:spPr>
          <a:xfrm>
            <a:off x="9412662" y="54005"/>
            <a:ext cx="922908" cy="922908"/>
          </a:xfrm>
          <a:prstGeom prst="ellipse">
            <a:avLst/>
          </a:prstGeom>
          <a:blipFill dpi="0" rotWithShape="1">
            <a:blip r:embed="rId17"/>
            <a:srcRect/>
            <a:stretch>
              <a:fillRect l="-24000" t="-23000" r="-24000" b="-24000"/>
            </a:stretch>
          </a:blip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2" name="Group 181">
            <a:extLst>
              <a:ext uri="{FF2B5EF4-FFF2-40B4-BE49-F238E27FC236}">
                <a16:creationId xmlns:a16="http://schemas.microsoft.com/office/drawing/2014/main" id="{7BEB767C-CB2A-476B-B763-E2DAF826DC4B}"/>
              </a:ext>
            </a:extLst>
          </p:cNvPr>
          <p:cNvGrpSpPr/>
          <p:nvPr/>
        </p:nvGrpSpPr>
        <p:grpSpPr>
          <a:xfrm>
            <a:off x="7109339" y="155743"/>
            <a:ext cx="696414" cy="677846"/>
            <a:chOff x="-3529169" y="1455989"/>
            <a:chExt cx="1979553" cy="1954733"/>
          </a:xfrm>
        </p:grpSpPr>
        <p:sp>
          <p:nvSpPr>
            <p:cNvPr id="183" name="Oval 182">
              <a:extLst>
                <a:ext uri="{FF2B5EF4-FFF2-40B4-BE49-F238E27FC236}">
                  <a16:creationId xmlns:a16="http://schemas.microsoft.com/office/drawing/2014/main" id="{4733A7A5-5A74-4AEF-ACC5-B9BD31522E0B}"/>
                </a:ext>
              </a:extLst>
            </p:cNvPr>
            <p:cNvSpPr/>
            <p:nvPr/>
          </p:nvSpPr>
          <p:spPr>
            <a:xfrm>
              <a:off x="-3517515" y="1455989"/>
              <a:ext cx="1954733" cy="1954733"/>
            </a:xfrm>
            <a:prstGeom prst="ellipse">
              <a:avLst/>
            </a:prstGeom>
            <a:solidFill>
              <a:schemeClr val="bg1"/>
            </a:solidFill>
            <a:ln w="158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4" name="Picture 183" descr="A close up of a sign&#10;&#10;Description automatically generated">
              <a:extLst>
                <a:ext uri="{FF2B5EF4-FFF2-40B4-BE49-F238E27FC236}">
                  <a16:creationId xmlns:a16="http://schemas.microsoft.com/office/drawing/2014/main" id="{C24522CA-7BF8-4761-86A1-B595EA7DB13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tx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1625"/>
            <a:stretch/>
          </p:blipFill>
          <p:spPr>
            <a:xfrm>
              <a:off x="-2576835" y="1761857"/>
              <a:ext cx="1027219" cy="1074550"/>
            </a:xfrm>
            <a:prstGeom prst="rect">
              <a:avLst/>
            </a:prstGeom>
          </p:spPr>
        </p:pic>
        <p:pic>
          <p:nvPicPr>
            <p:cNvPr id="185" name="Picture 184" descr="A close up of a sign&#10;&#10;Description automatically generated">
              <a:extLst>
                <a:ext uri="{FF2B5EF4-FFF2-40B4-BE49-F238E27FC236}">
                  <a16:creationId xmlns:a16="http://schemas.microsoft.com/office/drawing/2014/main" id="{A3536FFB-C5A4-4700-A08D-8226115165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tx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8605" b="27989"/>
            <a:stretch/>
          </p:blipFill>
          <p:spPr>
            <a:xfrm>
              <a:off x="-3529169" y="1638910"/>
              <a:ext cx="1153751" cy="1050682"/>
            </a:xfrm>
            <a:prstGeom prst="rect">
              <a:avLst/>
            </a:prstGeom>
          </p:spPr>
        </p:pic>
        <p:pic>
          <p:nvPicPr>
            <p:cNvPr id="186" name="Picture 185" descr="A close up of a sign&#10;&#10;Description automatically generated">
              <a:extLst>
                <a:ext uri="{FF2B5EF4-FFF2-40B4-BE49-F238E27FC236}">
                  <a16:creationId xmlns:a16="http://schemas.microsoft.com/office/drawing/2014/main" id="{EA3F3775-FE6D-4012-9116-BEDD3EEAD08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tx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837"/>
            <a:stretch/>
          </p:blipFill>
          <p:spPr>
            <a:xfrm>
              <a:off x="-3215375" y="2493317"/>
              <a:ext cx="1153751" cy="917210"/>
            </a:xfrm>
            <a:prstGeom prst="rect">
              <a:avLst/>
            </a:prstGeom>
          </p:spPr>
        </p:pic>
      </p:grpSp>
      <p:sp>
        <p:nvSpPr>
          <p:cNvPr id="14" name="Oval 13">
            <a:extLst>
              <a:ext uri="{FF2B5EF4-FFF2-40B4-BE49-F238E27FC236}">
                <a16:creationId xmlns:a16="http://schemas.microsoft.com/office/drawing/2014/main" id="{BBA7C7A9-B652-412D-A8F4-1CAB0ACFAB1B}"/>
              </a:ext>
            </a:extLst>
          </p:cNvPr>
          <p:cNvSpPr/>
          <p:nvPr/>
        </p:nvSpPr>
        <p:spPr>
          <a:xfrm>
            <a:off x="6285445" y="160408"/>
            <a:ext cx="675768" cy="675768"/>
          </a:xfrm>
          <a:prstGeom prst="ellipse">
            <a:avLst/>
          </a:prstGeom>
          <a:blipFill dpi="0" rotWithShape="1">
            <a:blip r:embed="rId20"/>
            <a:srcRect/>
            <a:stretch>
              <a:fillRect l="1000"/>
            </a:stretch>
          </a:blipFill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1" name="Group 190">
            <a:extLst>
              <a:ext uri="{FF2B5EF4-FFF2-40B4-BE49-F238E27FC236}">
                <a16:creationId xmlns:a16="http://schemas.microsoft.com/office/drawing/2014/main" id="{C3D94619-1EF4-426C-ACB2-37CA40B4DE56}"/>
              </a:ext>
            </a:extLst>
          </p:cNvPr>
          <p:cNvGrpSpPr/>
          <p:nvPr/>
        </p:nvGrpSpPr>
        <p:grpSpPr>
          <a:xfrm rot="21399597">
            <a:off x="7286587" y="1964883"/>
            <a:ext cx="632196" cy="632196"/>
            <a:chOff x="8674821" y="1847525"/>
            <a:chExt cx="811806" cy="811806"/>
          </a:xfrm>
        </p:grpSpPr>
        <p:sp>
          <p:nvSpPr>
            <p:cNvPr id="190" name="Oval 189">
              <a:extLst>
                <a:ext uri="{FF2B5EF4-FFF2-40B4-BE49-F238E27FC236}">
                  <a16:creationId xmlns:a16="http://schemas.microsoft.com/office/drawing/2014/main" id="{DE220FFA-2121-4A1A-A361-6D42C9F28088}"/>
                </a:ext>
              </a:extLst>
            </p:cNvPr>
            <p:cNvSpPr/>
            <p:nvPr/>
          </p:nvSpPr>
          <p:spPr>
            <a:xfrm>
              <a:off x="8674821" y="1847525"/>
              <a:ext cx="811806" cy="811806"/>
            </a:xfrm>
            <a:prstGeom prst="ellipse">
              <a:avLst/>
            </a:prstGeom>
            <a:solidFill>
              <a:schemeClr val="bg1"/>
            </a:solidFill>
            <a:ln w="158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9" name="Picture 188" descr="A close up of a sign&#10;&#10;Description automatically generated">
              <a:extLst>
                <a:ext uri="{FF2B5EF4-FFF2-40B4-BE49-F238E27FC236}">
                  <a16:creationId xmlns:a16="http://schemas.microsoft.com/office/drawing/2014/main" id="{94D8C2C8-080A-49A2-B784-295E8F6A1E19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tx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364759">
              <a:off x="8705761" y="2049864"/>
              <a:ext cx="746914" cy="388488"/>
            </a:xfrm>
            <a:prstGeom prst="rect">
              <a:avLst/>
            </a:prstGeom>
          </p:spPr>
        </p:pic>
      </p:grpSp>
      <p:grpSp>
        <p:nvGrpSpPr>
          <p:cNvPr id="201" name="Group 200">
            <a:extLst>
              <a:ext uri="{FF2B5EF4-FFF2-40B4-BE49-F238E27FC236}">
                <a16:creationId xmlns:a16="http://schemas.microsoft.com/office/drawing/2014/main" id="{BB16FC99-0F27-49F6-8C05-F4A06157386A}"/>
              </a:ext>
            </a:extLst>
          </p:cNvPr>
          <p:cNvGrpSpPr/>
          <p:nvPr/>
        </p:nvGrpSpPr>
        <p:grpSpPr>
          <a:xfrm>
            <a:off x="6742955" y="948086"/>
            <a:ext cx="659529" cy="659529"/>
            <a:chOff x="6660295" y="904592"/>
            <a:chExt cx="659529" cy="659529"/>
          </a:xfrm>
        </p:grpSpPr>
        <p:sp>
          <p:nvSpPr>
            <p:cNvPr id="199" name="Oval 198">
              <a:extLst>
                <a:ext uri="{FF2B5EF4-FFF2-40B4-BE49-F238E27FC236}">
                  <a16:creationId xmlns:a16="http://schemas.microsoft.com/office/drawing/2014/main" id="{9B67B672-9ABB-4D63-B852-F5E9A71B3E68}"/>
                </a:ext>
              </a:extLst>
            </p:cNvPr>
            <p:cNvSpPr/>
            <p:nvPr/>
          </p:nvSpPr>
          <p:spPr>
            <a:xfrm rot="21399597">
              <a:off x="6660295" y="904592"/>
              <a:ext cx="659529" cy="659529"/>
            </a:xfrm>
            <a:prstGeom prst="ellipse">
              <a:avLst/>
            </a:prstGeom>
            <a:solidFill>
              <a:schemeClr val="bg1"/>
            </a:solidFill>
            <a:ln w="158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3" name="Picture 172" descr="A close up of a logo&#10;&#10;Description automatically generated">
              <a:extLst>
                <a:ext uri="{FF2B5EF4-FFF2-40B4-BE49-F238E27FC236}">
                  <a16:creationId xmlns:a16="http://schemas.microsoft.com/office/drawing/2014/main" id="{A01BEC59-8D8A-4853-B22C-E9EC2ADA19A9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8221" y="975242"/>
              <a:ext cx="504229" cy="504229"/>
            </a:xfrm>
            <a:prstGeom prst="rect">
              <a:avLst/>
            </a:prstGeom>
          </p:spPr>
        </p:pic>
      </p:grpSp>
      <p:grpSp>
        <p:nvGrpSpPr>
          <p:cNvPr id="216" name="Group 215">
            <a:extLst>
              <a:ext uri="{FF2B5EF4-FFF2-40B4-BE49-F238E27FC236}">
                <a16:creationId xmlns:a16="http://schemas.microsoft.com/office/drawing/2014/main" id="{1EA64C8A-AF7C-4AEF-8039-577C6F66358C}"/>
              </a:ext>
            </a:extLst>
          </p:cNvPr>
          <p:cNvGrpSpPr/>
          <p:nvPr/>
        </p:nvGrpSpPr>
        <p:grpSpPr>
          <a:xfrm>
            <a:off x="7838036" y="1376486"/>
            <a:ext cx="699761" cy="699761"/>
            <a:chOff x="3172414" y="5547558"/>
            <a:chExt cx="659529" cy="659529"/>
          </a:xfrm>
        </p:grpSpPr>
        <p:sp>
          <p:nvSpPr>
            <p:cNvPr id="206" name="Oval 205">
              <a:extLst>
                <a:ext uri="{FF2B5EF4-FFF2-40B4-BE49-F238E27FC236}">
                  <a16:creationId xmlns:a16="http://schemas.microsoft.com/office/drawing/2014/main" id="{45091935-4EBA-45FA-8D24-9E08313B316A}"/>
                </a:ext>
              </a:extLst>
            </p:cNvPr>
            <p:cNvSpPr/>
            <p:nvPr/>
          </p:nvSpPr>
          <p:spPr>
            <a:xfrm rot="21399597">
              <a:off x="3172414" y="5547558"/>
              <a:ext cx="659529" cy="659529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9" name="Picture 208" descr="A close up of a logo&#10;&#10;Description automatically generated">
              <a:extLst>
                <a:ext uri="{FF2B5EF4-FFF2-40B4-BE49-F238E27FC236}">
                  <a16:creationId xmlns:a16="http://schemas.microsoft.com/office/drawing/2014/main" id="{D2FDD7D4-82CA-4308-92C8-37573EB114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95408" y="5696288"/>
              <a:ext cx="470193" cy="470193"/>
            </a:xfrm>
            <a:prstGeom prst="rect">
              <a:avLst/>
            </a:prstGeom>
          </p:spPr>
        </p:pic>
      </p:grpSp>
      <p:sp>
        <p:nvSpPr>
          <p:cNvPr id="217" name="TextBox 216">
            <a:extLst>
              <a:ext uri="{FF2B5EF4-FFF2-40B4-BE49-F238E27FC236}">
                <a16:creationId xmlns:a16="http://schemas.microsoft.com/office/drawing/2014/main" id="{079B514A-7751-484C-ACD2-C1DCB1BF4DA5}"/>
              </a:ext>
            </a:extLst>
          </p:cNvPr>
          <p:cNvSpPr txBox="1"/>
          <p:nvPr/>
        </p:nvSpPr>
        <p:spPr>
          <a:xfrm>
            <a:off x="10240906" y="61747"/>
            <a:ext cx="92290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Avoid</a:t>
            </a:r>
          </a:p>
          <a:p>
            <a:r>
              <a:rPr lang="en-US" sz="1000" dirty="0"/>
              <a:t> Crowd</a:t>
            </a:r>
          </a:p>
          <a:p>
            <a:r>
              <a:rPr lang="en-US" sz="1000" dirty="0"/>
              <a:t>  &gt;5 people</a:t>
            </a:r>
          </a:p>
        </p:txBody>
      </p:sp>
      <p:sp>
        <p:nvSpPr>
          <p:cNvPr id="261" name="TextBox 260">
            <a:extLst>
              <a:ext uri="{FF2B5EF4-FFF2-40B4-BE49-F238E27FC236}">
                <a16:creationId xmlns:a16="http://schemas.microsoft.com/office/drawing/2014/main" id="{0C87D909-3FAB-46A0-8529-BFF65C87774D}"/>
              </a:ext>
            </a:extLst>
          </p:cNvPr>
          <p:cNvSpPr txBox="1"/>
          <p:nvPr/>
        </p:nvSpPr>
        <p:spPr>
          <a:xfrm>
            <a:off x="11238375" y="759737"/>
            <a:ext cx="92290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/>
              <a:t>Staggered Seating</a:t>
            </a:r>
          </a:p>
          <a:p>
            <a:pPr algn="r"/>
            <a:r>
              <a:rPr lang="en-US" sz="1000" dirty="0"/>
              <a:t> Desks</a:t>
            </a:r>
          </a:p>
        </p:txBody>
      </p:sp>
      <p:sp>
        <p:nvSpPr>
          <p:cNvPr id="263" name="Oval 262">
            <a:extLst>
              <a:ext uri="{FF2B5EF4-FFF2-40B4-BE49-F238E27FC236}">
                <a16:creationId xmlns:a16="http://schemas.microsoft.com/office/drawing/2014/main" id="{D3D659BE-A4DC-481F-948E-E35922FCC073}"/>
              </a:ext>
            </a:extLst>
          </p:cNvPr>
          <p:cNvSpPr/>
          <p:nvPr/>
        </p:nvSpPr>
        <p:spPr>
          <a:xfrm>
            <a:off x="8034377" y="3759651"/>
            <a:ext cx="779737" cy="779737"/>
          </a:xfrm>
          <a:prstGeom prst="ellipse">
            <a:avLst/>
          </a:prstGeom>
          <a:blipFill dpi="0" rotWithShape="1">
            <a:blip r:embed="rId25"/>
            <a:srcRect/>
            <a:stretch>
              <a:fillRect l="-4000" t="-5000" r="-4000" b="-10000"/>
            </a:stretch>
          </a:blip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4" name="TextBox 263">
            <a:extLst>
              <a:ext uri="{FF2B5EF4-FFF2-40B4-BE49-F238E27FC236}">
                <a16:creationId xmlns:a16="http://schemas.microsoft.com/office/drawing/2014/main" id="{E3555765-9A1A-4B4B-95D7-484A783B4DDD}"/>
              </a:ext>
            </a:extLst>
          </p:cNvPr>
          <p:cNvSpPr txBox="1"/>
          <p:nvPr/>
        </p:nvSpPr>
        <p:spPr>
          <a:xfrm>
            <a:off x="8223122" y="3625097"/>
            <a:ext cx="922908" cy="400110"/>
          </a:xfrm>
          <a:prstGeom prst="rect">
            <a:avLst/>
          </a:prstGeom>
          <a:noFill/>
          <a:effectLst>
            <a:outerShdw blurRad="50800" dist="38100" dir="2700000" algn="tl" rotWithShape="0">
              <a:schemeClr val="tx1">
                <a:alpha val="80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>
                <a:solidFill>
                  <a:schemeClr val="bg1"/>
                </a:solidFill>
              </a:rPr>
              <a:t>Remote</a:t>
            </a:r>
          </a:p>
          <a:p>
            <a:pPr algn="r"/>
            <a:r>
              <a:rPr lang="en-US" sz="1000" b="1" dirty="0">
                <a:solidFill>
                  <a:schemeClr val="bg1"/>
                </a:solidFill>
              </a:rPr>
              <a:t>First</a:t>
            </a:r>
          </a:p>
        </p:txBody>
      </p:sp>
      <p:sp>
        <p:nvSpPr>
          <p:cNvPr id="265" name="TextBox 264">
            <a:extLst>
              <a:ext uri="{FF2B5EF4-FFF2-40B4-BE49-F238E27FC236}">
                <a16:creationId xmlns:a16="http://schemas.microsoft.com/office/drawing/2014/main" id="{25ECA3AD-11D6-4A2F-905E-719F4F73CDDB}"/>
              </a:ext>
            </a:extLst>
          </p:cNvPr>
          <p:cNvSpPr txBox="1"/>
          <p:nvPr/>
        </p:nvSpPr>
        <p:spPr>
          <a:xfrm>
            <a:off x="9383228" y="3782039"/>
            <a:ext cx="922908" cy="55399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en-US" sz="1000" dirty="0"/>
              <a:t>Wipe Desk @ Entry &amp;</a:t>
            </a:r>
          </a:p>
          <a:p>
            <a:pPr algn="r"/>
            <a:r>
              <a:rPr lang="en-US" sz="1000" dirty="0"/>
              <a:t>Exit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169843D-134F-4CA8-BD07-295538C9FE86}"/>
              </a:ext>
            </a:extLst>
          </p:cNvPr>
          <p:cNvGrpSpPr/>
          <p:nvPr/>
        </p:nvGrpSpPr>
        <p:grpSpPr>
          <a:xfrm>
            <a:off x="11093136" y="5246920"/>
            <a:ext cx="881681" cy="896536"/>
            <a:chOff x="11085501" y="5254879"/>
            <a:chExt cx="881681" cy="896536"/>
          </a:xfrm>
        </p:grpSpPr>
        <p:sp>
          <p:nvSpPr>
            <p:cNvPr id="267" name="Speech Bubble: Oval 266">
              <a:extLst>
                <a:ext uri="{FF2B5EF4-FFF2-40B4-BE49-F238E27FC236}">
                  <a16:creationId xmlns:a16="http://schemas.microsoft.com/office/drawing/2014/main" id="{3F85323C-FA8D-4FAD-B04D-85BA08BD4B9E}"/>
                </a:ext>
              </a:extLst>
            </p:cNvPr>
            <p:cNvSpPr/>
            <p:nvPr/>
          </p:nvSpPr>
          <p:spPr>
            <a:xfrm>
              <a:off x="11085501" y="5254879"/>
              <a:ext cx="881681" cy="896536"/>
            </a:xfrm>
            <a:prstGeom prst="wedgeEllipseCallout">
              <a:avLst>
                <a:gd name="adj1" fmla="val -217200"/>
                <a:gd name="adj2" fmla="val 7805"/>
              </a:avLst>
            </a:prstGeom>
            <a:solidFill>
              <a:schemeClr val="bg1"/>
            </a:solidFill>
            <a:ln w="158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Oval 265">
              <a:extLst>
                <a:ext uri="{FF2B5EF4-FFF2-40B4-BE49-F238E27FC236}">
                  <a16:creationId xmlns:a16="http://schemas.microsoft.com/office/drawing/2014/main" id="{331EB621-53F5-4C95-8034-C36D85AAE11D}"/>
                </a:ext>
              </a:extLst>
            </p:cNvPr>
            <p:cNvSpPr/>
            <p:nvPr/>
          </p:nvSpPr>
          <p:spPr>
            <a:xfrm>
              <a:off x="11155631" y="5377123"/>
              <a:ext cx="695452" cy="695452"/>
            </a:xfrm>
            <a:prstGeom prst="ellipse">
              <a:avLst/>
            </a:prstGeom>
            <a:blipFill dpi="0" rotWithShape="1">
              <a:blip r:embed="rId26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 l="14000" t="17000" r="14000" b="11000"/>
              </a:stretch>
            </a:blip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9" name="Straight Connector 268">
              <a:extLst>
                <a:ext uri="{FF2B5EF4-FFF2-40B4-BE49-F238E27FC236}">
                  <a16:creationId xmlns:a16="http://schemas.microsoft.com/office/drawing/2014/main" id="{05F83CEC-896C-4265-B855-9A4CAE54D808}"/>
                </a:ext>
              </a:extLst>
            </p:cNvPr>
            <p:cNvCxnSpPr>
              <a:cxnSpLocks/>
              <a:stCxn id="267" idx="7"/>
              <a:endCxn id="267" idx="3"/>
            </p:cNvCxnSpPr>
            <p:nvPr/>
          </p:nvCxnSpPr>
          <p:spPr>
            <a:xfrm flipH="1">
              <a:off x="11214620" y="5386174"/>
              <a:ext cx="623443" cy="63394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0" name="TextBox 269">
            <a:extLst>
              <a:ext uri="{FF2B5EF4-FFF2-40B4-BE49-F238E27FC236}">
                <a16:creationId xmlns:a16="http://schemas.microsoft.com/office/drawing/2014/main" id="{FC584F16-AD0C-4888-A1C5-455E0A77819E}"/>
              </a:ext>
            </a:extLst>
          </p:cNvPr>
          <p:cNvSpPr txBox="1"/>
          <p:nvPr/>
        </p:nvSpPr>
        <p:spPr>
          <a:xfrm>
            <a:off x="10915024" y="5931361"/>
            <a:ext cx="1366354" cy="55399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en-US" sz="1000" dirty="0"/>
              <a:t>Avoid</a:t>
            </a:r>
          </a:p>
          <a:p>
            <a:pPr algn="r"/>
            <a:r>
              <a:rPr lang="en-US" sz="1000" dirty="0"/>
              <a:t> bringing</a:t>
            </a:r>
          </a:p>
          <a:p>
            <a:pPr algn="r"/>
            <a:r>
              <a:rPr lang="en-US" sz="1000" dirty="0"/>
              <a:t>Personal  items</a:t>
            </a:r>
          </a:p>
        </p:txBody>
      </p:sp>
      <p:grpSp>
        <p:nvGrpSpPr>
          <p:cNvPr id="275" name="Group 274">
            <a:extLst>
              <a:ext uri="{FF2B5EF4-FFF2-40B4-BE49-F238E27FC236}">
                <a16:creationId xmlns:a16="http://schemas.microsoft.com/office/drawing/2014/main" id="{787C26C7-8157-46EF-B02A-A63054236858}"/>
              </a:ext>
            </a:extLst>
          </p:cNvPr>
          <p:cNvGrpSpPr/>
          <p:nvPr/>
        </p:nvGrpSpPr>
        <p:grpSpPr>
          <a:xfrm>
            <a:off x="9097103" y="4032891"/>
            <a:ext cx="865376" cy="868667"/>
            <a:chOff x="9338628" y="4212781"/>
            <a:chExt cx="865376" cy="868667"/>
          </a:xfrm>
        </p:grpSpPr>
        <p:sp>
          <p:nvSpPr>
            <p:cNvPr id="271" name="Oval 270">
              <a:extLst>
                <a:ext uri="{FF2B5EF4-FFF2-40B4-BE49-F238E27FC236}">
                  <a16:creationId xmlns:a16="http://schemas.microsoft.com/office/drawing/2014/main" id="{A9F3EBA9-F9ED-4A91-9AB4-1F08A13CF84D}"/>
                </a:ext>
              </a:extLst>
            </p:cNvPr>
            <p:cNvSpPr/>
            <p:nvPr/>
          </p:nvSpPr>
          <p:spPr>
            <a:xfrm>
              <a:off x="9338628" y="4216073"/>
              <a:ext cx="865375" cy="865375"/>
            </a:xfrm>
            <a:prstGeom prst="ellipse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Oval 261">
              <a:extLst>
                <a:ext uri="{FF2B5EF4-FFF2-40B4-BE49-F238E27FC236}">
                  <a16:creationId xmlns:a16="http://schemas.microsoft.com/office/drawing/2014/main" id="{B78404B1-9538-47E9-97EE-9E1C7E78CD74}"/>
                </a:ext>
              </a:extLst>
            </p:cNvPr>
            <p:cNvSpPr/>
            <p:nvPr/>
          </p:nvSpPr>
          <p:spPr>
            <a:xfrm>
              <a:off x="9338629" y="4212781"/>
              <a:ext cx="865375" cy="865375"/>
            </a:xfrm>
            <a:prstGeom prst="ellipse">
              <a:avLst/>
            </a:prstGeom>
            <a:blipFill dpi="0" rotWithShape="1">
              <a:blip r:embed="rId27">
                <a:grayscl/>
              </a:blip>
              <a:srcRect/>
              <a:stretch>
                <a:fillRect l="-2000" t="-223000" r="4000" b="5000"/>
              </a:stretch>
            </a:blip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2" name="Oval 271">
            <a:extLst>
              <a:ext uri="{FF2B5EF4-FFF2-40B4-BE49-F238E27FC236}">
                <a16:creationId xmlns:a16="http://schemas.microsoft.com/office/drawing/2014/main" id="{4CB61DF5-3A64-446B-924B-BA93C6D400EC}"/>
              </a:ext>
            </a:extLst>
          </p:cNvPr>
          <p:cNvSpPr/>
          <p:nvPr/>
        </p:nvSpPr>
        <p:spPr>
          <a:xfrm>
            <a:off x="10978772" y="3714125"/>
            <a:ext cx="865375" cy="865375"/>
          </a:xfrm>
          <a:prstGeom prst="ellipse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0" name="Group 429">
            <a:extLst>
              <a:ext uri="{FF2B5EF4-FFF2-40B4-BE49-F238E27FC236}">
                <a16:creationId xmlns:a16="http://schemas.microsoft.com/office/drawing/2014/main" id="{B1B44DAF-F679-43B2-B7A3-0F6CDF4EAC81}"/>
              </a:ext>
            </a:extLst>
          </p:cNvPr>
          <p:cNvGrpSpPr/>
          <p:nvPr/>
        </p:nvGrpSpPr>
        <p:grpSpPr>
          <a:xfrm>
            <a:off x="5279641" y="5963918"/>
            <a:ext cx="692758" cy="674096"/>
            <a:chOff x="5183823" y="5099777"/>
            <a:chExt cx="712455" cy="693262"/>
          </a:xfrm>
        </p:grpSpPr>
        <p:sp>
          <p:nvSpPr>
            <p:cNvPr id="276" name="Oval 275">
              <a:extLst>
                <a:ext uri="{FF2B5EF4-FFF2-40B4-BE49-F238E27FC236}">
                  <a16:creationId xmlns:a16="http://schemas.microsoft.com/office/drawing/2014/main" id="{EC971F29-4212-41D8-A0A6-88C5FAE040F6}"/>
                </a:ext>
              </a:extLst>
            </p:cNvPr>
            <p:cNvSpPr/>
            <p:nvPr/>
          </p:nvSpPr>
          <p:spPr>
            <a:xfrm>
              <a:off x="5190910" y="5099777"/>
              <a:ext cx="693262" cy="69326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7" name="Picture 46" descr="A close up of a logo&#10;&#10;Description automatically generated">
              <a:extLst>
                <a:ext uri="{FF2B5EF4-FFF2-40B4-BE49-F238E27FC236}">
                  <a16:creationId xmlns:a16="http://schemas.microsoft.com/office/drawing/2014/main" id="{11C1D7F6-3FD0-4633-AD40-9DD9EED3C598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3823" y="5134547"/>
              <a:ext cx="712455" cy="624925"/>
            </a:xfrm>
            <a:prstGeom prst="rect">
              <a:avLst/>
            </a:prstGeom>
          </p:spPr>
        </p:pic>
      </p:grpSp>
      <p:grpSp>
        <p:nvGrpSpPr>
          <p:cNvPr id="376" name="Group 375">
            <a:extLst>
              <a:ext uri="{FF2B5EF4-FFF2-40B4-BE49-F238E27FC236}">
                <a16:creationId xmlns:a16="http://schemas.microsoft.com/office/drawing/2014/main" id="{EAED7646-4CDE-4BA4-9A86-E8DAE45171A1}"/>
              </a:ext>
            </a:extLst>
          </p:cNvPr>
          <p:cNvGrpSpPr/>
          <p:nvPr/>
        </p:nvGrpSpPr>
        <p:grpSpPr>
          <a:xfrm>
            <a:off x="2308278" y="5611201"/>
            <a:ext cx="693262" cy="711959"/>
            <a:chOff x="4138449" y="4655505"/>
            <a:chExt cx="693262" cy="711959"/>
          </a:xfrm>
        </p:grpSpPr>
        <p:sp>
          <p:nvSpPr>
            <p:cNvPr id="289" name="Oval 288">
              <a:extLst>
                <a:ext uri="{FF2B5EF4-FFF2-40B4-BE49-F238E27FC236}">
                  <a16:creationId xmlns:a16="http://schemas.microsoft.com/office/drawing/2014/main" id="{244BC63B-9EEC-4D33-8259-8296C9897B85}"/>
                </a:ext>
              </a:extLst>
            </p:cNvPr>
            <p:cNvSpPr/>
            <p:nvPr/>
          </p:nvSpPr>
          <p:spPr>
            <a:xfrm>
              <a:off x="4138449" y="4655505"/>
              <a:ext cx="693262" cy="697597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91" name="Picture 290" descr="A picture containing clock, drawing&#10;&#10;Description automatically generated">
              <a:extLst>
                <a:ext uri="{FF2B5EF4-FFF2-40B4-BE49-F238E27FC236}">
                  <a16:creationId xmlns:a16="http://schemas.microsoft.com/office/drawing/2014/main" id="{8F37AE5E-8A97-4551-A335-635D8C8BEA1D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53232" y="4681805"/>
              <a:ext cx="492642" cy="417631"/>
            </a:xfrm>
            <a:prstGeom prst="rect">
              <a:avLst/>
            </a:prstGeom>
          </p:spPr>
        </p:pic>
        <p:sp>
          <p:nvSpPr>
            <p:cNvPr id="292" name="TextBox 291">
              <a:extLst>
                <a:ext uri="{FF2B5EF4-FFF2-40B4-BE49-F238E27FC236}">
                  <a16:creationId xmlns:a16="http://schemas.microsoft.com/office/drawing/2014/main" id="{05104CE0-3A22-4988-9205-3160C51C43E2}"/>
                </a:ext>
              </a:extLst>
            </p:cNvPr>
            <p:cNvSpPr txBox="1"/>
            <p:nvPr/>
          </p:nvSpPr>
          <p:spPr>
            <a:xfrm>
              <a:off x="4238850" y="4967354"/>
              <a:ext cx="49564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/>
                <a:t> </a:t>
              </a:r>
            </a:p>
            <a:p>
              <a:r>
                <a:rPr lang="en-US" sz="1000" b="1" dirty="0"/>
                <a:t>Lunch</a:t>
              </a:r>
            </a:p>
          </p:txBody>
        </p:sp>
        <p:sp>
          <p:nvSpPr>
            <p:cNvPr id="293" name="Rectangle 292">
              <a:extLst>
                <a:ext uri="{FF2B5EF4-FFF2-40B4-BE49-F238E27FC236}">
                  <a16:creationId xmlns:a16="http://schemas.microsoft.com/office/drawing/2014/main" id="{9D55D8D6-BA24-49FF-9C00-327C9821A6B4}"/>
                </a:ext>
              </a:extLst>
            </p:cNvPr>
            <p:cNvSpPr/>
            <p:nvPr/>
          </p:nvSpPr>
          <p:spPr>
            <a:xfrm>
              <a:off x="4238405" y="5010471"/>
              <a:ext cx="498855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b="1" dirty="0"/>
                <a:t>Home</a:t>
              </a:r>
            </a:p>
          </p:txBody>
        </p:sp>
      </p:grpSp>
      <p:sp>
        <p:nvSpPr>
          <p:cNvPr id="298" name="Oval 297">
            <a:extLst>
              <a:ext uri="{FF2B5EF4-FFF2-40B4-BE49-F238E27FC236}">
                <a16:creationId xmlns:a16="http://schemas.microsoft.com/office/drawing/2014/main" id="{A88AE9EF-0594-4C46-BAF7-43E5CDDD0C86}"/>
              </a:ext>
            </a:extLst>
          </p:cNvPr>
          <p:cNvSpPr/>
          <p:nvPr/>
        </p:nvSpPr>
        <p:spPr>
          <a:xfrm>
            <a:off x="2585663" y="2320359"/>
            <a:ext cx="874524" cy="874524"/>
          </a:xfrm>
          <a:prstGeom prst="ellipse">
            <a:avLst/>
          </a:prstGeom>
          <a:blipFill dpi="0" rotWithShape="1">
            <a:blip r:embed="rId30"/>
            <a:srcRect/>
            <a:stretch>
              <a:fillRect l="-29000" t="-3000" r="-565000" b="-186000"/>
            </a:stretch>
          </a:blipFill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0" name="TextBox 309">
            <a:extLst>
              <a:ext uri="{FF2B5EF4-FFF2-40B4-BE49-F238E27FC236}">
                <a16:creationId xmlns:a16="http://schemas.microsoft.com/office/drawing/2014/main" id="{3A422FEE-AF45-4760-A6ED-0CC071735E08}"/>
              </a:ext>
            </a:extLst>
          </p:cNvPr>
          <p:cNvSpPr txBox="1"/>
          <p:nvPr/>
        </p:nvSpPr>
        <p:spPr>
          <a:xfrm>
            <a:off x="2755459" y="3124042"/>
            <a:ext cx="6055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OM" sz="12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الحمى</a:t>
            </a:r>
            <a:endParaRPr lang="en-US" sz="12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11" name="TextBox 310">
            <a:extLst>
              <a:ext uri="{FF2B5EF4-FFF2-40B4-BE49-F238E27FC236}">
                <a16:creationId xmlns:a16="http://schemas.microsoft.com/office/drawing/2014/main" id="{69DDC7A6-5EC9-415C-9FDC-4423E763A8DB}"/>
              </a:ext>
            </a:extLst>
          </p:cNvPr>
          <p:cNvSpPr txBox="1"/>
          <p:nvPr/>
        </p:nvSpPr>
        <p:spPr>
          <a:xfrm>
            <a:off x="2798248" y="3284199"/>
            <a:ext cx="51007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FEVER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602841E-2335-4CE3-9576-813A5DB7EE73}"/>
              </a:ext>
            </a:extLst>
          </p:cNvPr>
          <p:cNvGrpSpPr/>
          <p:nvPr/>
        </p:nvGrpSpPr>
        <p:grpSpPr>
          <a:xfrm>
            <a:off x="1480885" y="2306364"/>
            <a:ext cx="874800" cy="1225674"/>
            <a:chOff x="1514766" y="1462130"/>
            <a:chExt cx="874800" cy="1225674"/>
          </a:xfrm>
        </p:grpSpPr>
        <p:sp>
          <p:nvSpPr>
            <p:cNvPr id="299" name="Oval 298">
              <a:extLst>
                <a:ext uri="{FF2B5EF4-FFF2-40B4-BE49-F238E27FC236}">
                  <a16:creationId xmlns:a16="http://schemas.microsoft.com/office/drawing/2014/main" id="{2ACC3FD2-CC9C-4071-8B90-2552CD3D9BE2}"/>
                </a:ext>
              </a:extLst>
            </p:cNvPr>
            <p:cNvSpPr/>
            <p:nvPr/>
          </p:nvSpPr>
          <p:spPr>
            <a:xfrm>
              <a:off x="1514766" y="1462130"/>
              <a:ext cx="874800" cy="874800"/>
            </a:xfrm>
            <a:prstGeom prst="ellipse">
              <a:avLst/>
            </a:prstGeom>
            <a:blipFill dpi="0" rotWithShape="1">
              <a:blip r:embed="rId30"/>
              <a:srcRect/>
              <a:stretch>
                <a:fillRect l="-252000" t="-7000" r="-455000" b="-196000"/>
              </a:stretch>
            </a:blipFill>
            <a:ln w="158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2" name="TextBox 311">
              <a:extLst>
                <a:ext uri="{FF2B5EF4-FFF2-40B4-BE49-F238E27FC236}">
                  <a16:creationId xmlns:a16="http://schemas.microsoft.com/office/drawing/2014/main" id="{396C47D9-D570-4397-89A8-0967B1ACB8F4}"/>
                </a:ext>
              </a:extLst>
            </p:cNvPr>
            <p:cNvSpPr txBox="1"/>
            <p:nvPr/>
          </p:nvSpPr>
          <p:spPr>
            <a:xfrm>
              <a:off x="1687343" y="2286461"/>
              <a:ext cx="52129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OM" sz="1200" dirty="0"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السعال</a:t>
              </a:r>
              <a:endParaRPr lang="en-US" sz="12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endParaRPr>
            </a:p>
          </p:txBody>
        </p:sp>
        <p:sp>
          <p:nvSpPr>
            <p:cNvPr id="313" name="TextBox 312">
              <a:extLst>
                <a:ext uri="{FF2B5EF4-FFF2-40B4-BE49-F238E27FC236}">
                  <a16:creationId xmlns:a16="http://schemas.microsoft.com/office/drawing/2014/main" id="{01100318-2384-4B07-B900-AB2F243B79E4}"/>
                </a:ext>
              </a:extLst>
            </p:cNvPr>
            <p:cNvSpPr txBox="1"/>
            <p:nvPr/>
          </p:nvSpPr>
          <p:spPr>
            <a:xfrm>
              <a:off x="1673102" y="2441583"/>
              <a:ext cx="58060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COUGH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82D8C1D3-B7E4-423E-AC65-E78F80724831}"/>
              </a:ext>
            </a:extLst>
          </p:cNvPr>
          <p:cNvGrpSpPr/>
          <p:nvPr/>
        </p:nvGrpSpPr>
        <p:grpSpPr>
          <a:xfrm>
            <a:off x="82493" y="2316113"/>
            <a:ext cx="1418978" cy="1220593"/>
            <a:chOff x="46868" y="2316113"/>
            <a:chExt cx="1418978" cy="1220593"/>
          </a:xfrm>
        </p:grpSpPr>
        <p:sp>
          <p:nvSpPr>
            <p:cNvPr id="300" name="Oval 299">
              <a:extLst>
                <a:ext uri="{FF2B5EF4-FFF2-40B4-BE49-F238E27FC236}">
                  <a16:creationId xmlns:a16="http://schemas.microsoft.com/office/drawing/2014/main" id="{592AEC8E-4E75-482B-AC71-CD0C4BBF629D}"/>
                </a:ext>
              </a:extLst>
            </p:cNvPr>
            <p:cNvSpPr/>
            <p:nvPr/>
          </p:nvSpPr>
          <p:spPr>
            <a:xfrm>
              <a:off x="346064" y="2316113"/>
              <a:ext cx="874800" cy="874800"/>
            </a:xfrm>
            <a:prstGeom prst="ellipse">
              <a:avLst/>
            </a:prstGeom>
            <a:blipFill dpi="0" rotWithShape="1">
              <a:blip r:embed="rId30"/>
              <a:srcRect/>
              <a:stretch>
                <a:fillRect l="-506000" t="-7000" r="-280000" b="-196000"/>
              </a:stretch>
            </a:blipFill>
            <a:ln w="158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4" name="TextBox 313">
              <a:extLst>
                <a:ext uri="{FF2B5EF4-FFF2-40B4-BE49-F238E27FC236}">
                  <a16:creationId xmlns:a16="http://schemas.microsoft.com/office/drawing/2014/main" id="{D78AF6FC-1BC4-4778-9D3F-E711829EC0C0}"/>
                </a:ext>
              </a:extLst>
            </p:cNvPr>
            <p:cNvSpPr txBox="1"/>
            <p:nvPr/>
          </p:nvSpPr>
          <p:spPr>
            <a:xfrm>
              <a:off x="321574" y="3146301"/>
              <a:ext cx="92525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OM" sz="1000" dirty="0"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صعوبة في التنفس</a:t>
              </a:r>
              <a:endParaRPr lang="en-US" sz="10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endParaRPr>
            </a:p>
          </p:txBody>
        </p:sp>
        <p:sp>
          <p:nvSpPr>
            <p:cNvPr id="315" name="TextBox 314">
              <a:extLst>
                <a:ext uri="{FF2B5EF4-FFF2-40B4-BE49-F238E27FC236}">
                  <a16:creationId xmlns:a16="http://schemas.microsoft.com/office/drawing/2014/main" id="{BFD553E3-9A76-4CE8-ADFC-429E936F0573}"/>
                </a:ext>
              </a:extLst>
            </p:cNvPr>
            <p:cNvSpPr txBox="1"/>
            <p:nvPr/>
          </p:nvSpPr>
          <p:spPr>
            <a:xfrm>
              <a:off x="46868" y="3290485"/>
              <a:ext cx="141897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BREATHING DIFFICULTY</a:t>
              </a:r>
            </a:p>
          </p:txBody>
        </p:sp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84D1307B-2220-4EC5-81DD-7060BB191F80}"/>
              </a:ext>
            </a:extLst>
          </p:cNvPr>
          <p:cNvGrpSpPr/>
          <p:nvPr/>
        </p:nvGrpSpPr>
        <p:grpSpPr>
          <a:xfrm>
            <a:off x="1040011" y="3641029"/>
            <a:ext cx="706018" cy="714208"/>
            <a:chOff x="1819425" y="3673077"/>
            <a:chExt cx="706018" cy="714208"/>
          </a:xfrm>
        </p:grpSpPr>
        <p:sp>
          <p:nvSpPr>
            <p:cNvPr id="338" name="Oval 337">
              <a:extLst>
                <a:ext uri="{FF2B5EF4-FFF2-40B4-BE49-F238E27FC236}">
                  <a16:creationId xmlns:a16="http://schemas.microsoft.com/office/drawing/2014/main" id="{72B0FE33-4DA5-4FA7-BAC0-E551F242A1D1}"/>
                </a:ext>
              </a:extLst>
            </p:cNvPr>
            <p:cNvSpPr/>
            <p:nvPr/>
          </p:nvSpPr>
          <p:spPr>
            <a:xfrm>
              <a:off x="1819425" y="3673077"/>
              <a:ext cx="693262" cy="697597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40" name="Picture 339" descr="A close up of a sign&#10;&#10;Description automatically generated">
              <a:extLst>
                <a:ext uri="{FF2B5EF4-FFF2-40B4-BE49-F238E27FC236}">
                  <a16:creationId xmlns:a16="http://schemas.microsoft.com/office/drawing/2014/main" id="{8E8C2966-627B-43E5-AD27-FC0682F1DF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309"/>
            <a:stretch/>
          </p:blipFill>
          <p:spPr>
            <a:xfrm>
              <a:off x="1831714" y="3718456"/>
              <a:ext cx="693729" cy="311653"/>
            </a:xfrm>
            <a:prstGeom prst="rect">
              <a:avLst/>
            </a:prstGeom>
          </p:spPr>
        </p:pic>
        <p:grpSp>
          <p:nvGrpSpPr>
            <p:cNvPr id="346" name="Group 345">
              <a:extLst>
                <a:ext uri="{FF2B5EF4-FFF2-40B4-BE49-F238E27FC236}">
                  <a16:creationId xmlns:a16="http://schemas.microsoft.com/office/drawing/2014/main" id="{38CC3C2A-C0F4-45F9-8CE2-371D828374DE}"/>
                </a:ext>
              </a:extLst>
            </p:cNvPr>
            <p:cNvGrpSpPr/>
            <p:nvPr/>
          </p:nvGrpSpPr>
          <p:grpSpPr>
            <a:xfrm>
              <a:off x="1902629" y="3955423"/>
              <a:ext cx="598583" cy="431862"/>
              <a:chOff x="424720" y="5756564"/>
              <a:chExt cx="598583" cy="431862"/>
            </a:xfrm>
          </p:grpSpPr>
          <p:sp>
            <p:nvSpPr>
              <p:cNvPr id="341" name="Rectangle 340">
                <a:extLst>
                  <a:ext uri="{FF2B5EF4-FFF2-40B4-BE49-F238E27FC236}">
                    <a16:creationId xmlns:a16="http://schemas.microsoft.com/office/drawing/2014/main" id="{FDEB7EDA-9914-41D3-B10D-BFC8B01C6190}"/>
                  </a:ext>
                </a:extLst>
              </p:cNvPr>
              <p:cNvSpPr/>
              <p:nvPr/>
            </p:nvSpPr>
            <p:spPr>
              <a:xfrm>
                <a:off x="431799" y="5857751"/>
                <a:ext cx="591504" cy="2308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900" b="1" dirty="0"/>
                  <a:t>Packed </a:t>
                </a:r>
              </a:p>
            </p:txBody>
          </p:sp>
          <p:sp>
            <p:nvSpPr>
              <p:cNvPr id="342" name="TextBox 341">
                <a:extLst>
                  <a:ext uri="{FF2B5EF4-FFF2-40B4-BE49-F238E27FC236}">
                    <a16:creationId xmlns:a16="http://schemas.microsoft.com/office/drawing/2014/main" id="{E4CD32BC-4BE4-429C-B368-03EB9DFF638C}"/>
                  </a:ext>
                </a:extLst>
              </p:cNvPr>
              <p:cNvSpPr txBox="1"/>
              <p:nvPr/>
            </p:nvSpPr>
            <p:spPr>
              <a:xfrm>
                <a:off x="458113" y="5957594"/>
                <a:ext cx="495649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b="1" dirty="0"/>
                  <a:t>Lunch</a:t>
                </a:r>
              </a:p>
            </p:txBody>
          </p:sp>
          <p:sp>
            <p:nvSpPr>
              <p:cNvPr id="343" name="TextBox 342">
                <a:extLst>
                  <a:ext uri="{FF2B5EF4-FFF2-40B4-BE49-F238E27FC236}">
                    <a16:creationId xmlns:a16="http://schemas.microsoft.com/office/drawing/2014/main" id="{3ED43B3E-63D3-4DB4-908B-152F556DF663}"/>
                  </a:ext>
                </a:extLst>
              </p:cNvPr>
              <p:cNvSpPr txBox="1"/>
              <p:nvPr/>
            </p:nvSpPr>
            <p:spPr>
              <a:xfrm>
                <a:off x="424720" y="5756564"/>
                <a:ext cx="570022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b="1" dirty="0"/>
                  <a:t>Interior</a:t>
                </a:r>
              </a:p>
            </p:txBody>
          </p:sp>
        </p:grpSp>
      </p:grpSp>
      <p:grpSp>
        <p:nvGrpSpPr>
          <p:cNvPr id="353" name="Group 352">
            <a:extLst>
              <a:ext uri="{FF2B5EF4-FFF2-40B4-BE49-F238E27FC236}">
                <a16:creationId xmlns:a16="http://schemas.microsoft.com/office/drawing/2014/main" id="{6A8D9971-31F7-46A7-977E-6C8A43179DA5}"/>
              </a:ext>
            </a:extLst>
          </p:cNvPr>
          <p:cNvGrpSpPr/>
          <p:nvPr/>
        </p:nvGrpSpPr>
        <p:grpSpPr>
          <a:xfrm>
            <a:off x="4904248" y="103981"/>
            <a:ext cx="512089" cy="512034"/>
            <a:chOff x="2365100" y="143825"/>
            <a:chExt cx="512089" cy="512034"/>
          </a:xfrm>
        </p:grpSpPr>
        <p:sp>
          <p:nvSpPr>
            <p:cNvPr id="349" name="Oval 348">
              <a:extLst>
                <a:ext uri="{FF2B5EF4-FFF2-40B4-BE49-F238E27FC236}">
                  <a16:creationId xmlns:a16="http://schemas.microsoft.com/office/drawing/2014/main" id="{EAA5EDEE-247E-461C-B88C-E018BEF030B2}"/>
                </a:ext>
              </a:extLst>
            </p:cNvPr>
            <p:cNvSpPr/>
            <p:nvPr/>
          </p:nvSpPr>
          <p:spPr>
            <a:xfrm>
              <a:off x="2378641" y="152896"/>
              <a:ext cx="485548" cy="485548"/>
            </a:xfrm>
            <a:prstGeom prst="ellipse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50" name="Picture 349">
              <a:extLst>
                <a:ext uri="{FF2B5EF4-FFF2-40B4-BE49-F238E27FC236}">
                  <a16:creationId xmlns:a16="http://schemas.microsoft.com/office/drawing/2014/main" id="{161E8CC1-9D8A-42E4-B453-A66913E28812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/>
            <a:stretch>
              <a:fillRect/>
            </a:stretch>
          </p:blipFill>
          <p:spPr>
            <a:xfrm>
              <a:off x="2365100" y="145294"/>
              <a:ext cx="512089" cy="510565"/>
            </a:xfrm>
            <a:prstGeom prst="rect">
              <a:avLst/>
            </a:prstGeom>
          </p:spPr>
        </p:pic>
        <p:sp>
          <p:nvSpPr>
            <p:cNvPr id="352" name="Oval 351">
              <a:extLst>
                <a:ext uri="{FF2B5EF4-FFF2-40B4-BE49-F238E27FC236}">
                  <a16:creationId xmlns:a16="http://schemas.microsoft.com/office/drawing/2014/main" id="{DFA9A52F-2EAA-4B5C-9C2F-D3C58A660039}"/>
                </a:ext>
              </a:extLst>
            </p:cNvPr>
            <p:cNvSpPr/>
            <p:nvPr/>
          </p:nvSpPr>
          <p:spPr>
            <a:xfrm>
              <a:off x="2370637" y="143825"/>
              <a:ext cx="501465" cy="501465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8" name="Group 357">
            <a:extLst>
              <a:ext uri="{FF2B5EF4-FFF2-40B4-BE49-F238E27FC236}">
                <a16:creationId xmlns:a16="http://schemas.microsoft.com/office/drawing/2014/main" id="{0B0A84EA-643C-49F8-8689-4DB472DEB3DE}"/>
              </a:ext>
            </a:extLst>
          </p:cNvPr>
          <p:cNvGrpSpPr/>
          <p:nvPr/>
        </p:nvGrpSpPr>
        <p:grpSpPr>
          <a:xfrm>
            <a:off x="4384042" y="1947417"/>
            <a:ext cx="578930" cy="578930"/>
            <a:chOff x="1847356" y="152570"/>
            <a:chExt cx="821232" cy="821232"/>
          </a:xfrm>
        </p:grpSpPr>
        <p:sp>
          <p:nvSpPr>
            <p:cNvPr id="356" name="Oval 355">
              <a:extLst>
                <a:ext uri="{FF2B5EF4-FFF2-40B4-BE49-F238E27FC236}">
                  <a16:creationId xmlns:a16="http://schemas.microsoft.com/office/drawing/2014/main" id="{DCB5FF64-744D-4C12-A0F3-50DEF971DE46}"/>
                </a:ext>
              </a:extLst>
            </p:cNvPr>
            <p:cNvSpPr/>
            <p:nvPr/>
          </p:nvSpPr>
          <p:spPr>
            <a:xfrm>
              <a:off x="1847356" y="152570"/>
              <a:ext cx="821232" cy="82123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0" name="Picture 149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A43F565C-3369-45AA-A3A7-F579F8B93B4B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3138" y="306741"/>
              <a:ext cx="542314" cy="526318"/>
            </a:xfrm>
            <a:prstGeom prst="rect">
              <a:avLst/>
            </a:prstGeom>
          </p:spPr>
        </p:pic>
        <p:pic>
          <p:nvPicPr>
            <p:cNvPr id="357" name="Picture 356">
              <a:extLst>
                <a:ext uri="{FF2B5EF4-FFF2-40B4-BE49-F238E27FC236}">
                  <a16:creationId xmlns:a16="http://schemas.microsoft.com/office/drawing/2014/main" id="{6AC09CF9-D359-4463-9EFE-9EA3ED5098F8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/>
            <a:stretch>
              <a:fillRect/>
            </a:stretch>
          </p:blipFill>
          <p:spPr>
            <a:xfrm>
              <a:off x="2314929" y="479281"/>
              <a:ext cx="193026" cy="183646"/>
            </a:xfrm>
            <a:prstGeom prst="rect">
              <a:avLst/>
            </a:prstGeom>
          </p:spPr>
        </p:pic>
      </p:grpSp>
      <p:sp>
        <p:nvSpPr>
          <p:cNvPr id="359" name="TextBox 358">
            <a:extLst>
              <a:ext uri="{FF2B5EF4-FFF2-40B4-BE49-F238E27FC236}">
                <a16:creationId xmlns:a16="http://schemas.microsoft.com/office/drawing/2014/main" id="{A39A0233-8324-41CF-B35A-008A69E16EA0}"/>
              </a:ext>
            </a:extLst>
          </p:cNvPr>
          <p:cNvSpPr txBox="1"/>
          <p:nvPr/>
        </p:nvSpPr>
        <p:spPr>
          <a:xfrm>
            <a:off x="3802761" y="1800390"/>
            <a:ext cx="12570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     </a:t>
            </a:r>
          </a:p>
          <a:p>
            <a:r>
              <a:rPr lang="en-US" sz="900" dirty="0"/>
              <a:t>Mandatory</a:t>
            </a:r>
          </a:p>
          <a:p>
            <a:r>
              <a:rPr lang="en-US" sz="900" dirty="0"/>
              <a:t> Induction</a:t>
            </a:r>
          </a:p>
          <a:p>
            <a:r>
              <a:rPr lang="en-US" sz="900" dirty="0"/>
              <a:t>       COVID</a:t>
            </a:r>
          </a:p>
        </p:txBody>
      </p:sp>
      <p:sp>
        <p:nvSpPr>
          <p:cNvPr id="363" name="Right Brace 362">
            <a:extLst>
              <a:ext uri="{FF2B5EF4-FFF2-40B4-BE49-F238E27FC236}">
                <a16:creationId xmlns:a16="http://schemas.microsoft.com/office/drawing/2014/main" id="{31AB1F53-9600-4B95-B76B-CC1BD6001381}"/>
              </a:ext>
            </a:extLst>
          </p:cNvPr>
          <p:cNvSpPr/>
          <p:nvPr/>
        </p:nvSpPr>
        <p:spPr>
          <a:xfrm rot="16200000">
            <a:off x="1744100" y="680603"/>
            <a:ext cx="314891" cy="3145760"/>
          </a:xfrm>
          <a:prstGeom prst="rightBrace">
            <a:avLst>
              <a:gd name="adj1" fmla="val 81903"/>
              <a:gd name="adj2" fmla="val 65942"/>
            </a:avLst>
          </a:prstGeom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B724CBA7-D2C2-4CCE-A9D8-8D3F2980C1DF}"/>
              </a:ext>
            </a:extLst>
          </p:cNvPr>
          <p:cNvGrpSpPr/>
          <p:nvPr/>
        </p:nvGrpSpPr>
        <p:grpSpPr>
          <a:xfrm>
            <a:off x="9648" y="4182280"/>
            <a:ext cx="2384507" cy="1761684"/>
            <a:chOff x="25925" y="3989938"/>
            <a:chExt cx="2384507" cy="1761684"/>
          </a:xfrm>
        </p:grpSpPr>
        <p:pic>
          <p:nvPicPr>
            <p:cNvPr id="43" name="Picture 42" descr="A picture containing indoor, toy, table, light&#10;&#10;Description automatically generated">
              <a:extLst>
                <a:ext uri="{FF2B5EF4-FFF2-40B4-BE49-F238E27FC236}">
                  <a16:creationId xmlns:a16="http://schemas.microsoft.com/office/drawing/2014/main" id="{C9967E4C-7794-4933-ACE8-289C4271DA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962"/>
            <a:stretch/>
          </p:blipFill>
          <p:spPr>
            <a:xfrm>
              <a:off x="25925" y="4046057"/>
              <a:ext cx="2384507" cy="1705565"/>
            </a:xfrm>
            <a:prstGeom prst="rect">
              <a:avLst/>
            </a:prstGeom>
          </p:spPr>
        </p:pic>
        <p:sp>
          <p:nvSpPr>
            <p:cNvPr id="355" name="TextBox 354">
              <a:extLst>
                <a:ext uri="{FF2B5EF4-FFF2-40B4-BE49-F238E27FC236}">
                  <a16:creationId xmlns:a16="http://schemas.microsoft.com/office/drawing/2014/main" id="{4F61AA9E-75AF-4732-8184-8B46E61BCEED}"/>
                </a:ext>
              </a:extLst>
            </p:cNvPr>
            <p:cNvSpPr txBox="1"/>
            <p:nvPr/>
          </p:nvSpPr>
          <p:spPr>
            <a:xfrm>
              <a:off x="178421" y="3989938"/>
              <a:ext cx="62397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100" b="1" dirty="0"/>
                <a:t>COFFEE</a:t>
              </a:r>
            </a:p>
            <a:p>
              <a:pPr algn="r"/>
              <a:r>
                <a:rPr lang="en-US" sz="1100" b="1" dirty="0"/>
                <a:t>SHOP</a:t>
              </a:r>
            </a:p>
          </p:txBody>
        </p:sp>
        <p:sp>
          <p:nvSpPr>
            <p:cNvPr id="367" name="Rectangle 366">
              <a:extLst>
                <a:ext uri="{FF2B5EF4-FFF2-40B4-BE49-F238E27FC236}">
                  <a16:creationId xmlns:a16="http://schemas.microsoft.com/office/drawing/2014/main" id="{8FDD3471-E34D-4B1B-8E07-142CBA448F34}"/>
                </a:ext>
              </a:extLst>
            </p:cNvPr>
            <p:cNvSpPr/>
            <p:nvPr/>
          </p:nvSpPr>
          <p:spPr>
            <a:xfrm>
              <a:off x="514557" y="4976485"/>
              <a:ext cx="755791" cy="100978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chemeClr val="bg1"/>
              </a:bgClr>
            </a:pattFill>
            <a:ln>
              <a:noFill/>
            </a:ln>
            <a:scene3d>
              <a:camera prst="isometricRightUp">
                <a:rot lat="2700000" lon="18899998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2" name="Group 391">
            <a:extLst>
              <a:ext uri="{FF2B5EF4-FFF2-40B4-BE49-F238E27FC236}">
                <a16:creationId xmlns:a16="http://schemas.microsoft.com/office/drawing/2014/main" id="{36273F15-13EB-4355-987A-83E6E172D679}"/>
              </a:ext>
            </a:extLst>
          </p:cNvPr>
          <p:cNvGrpSpPr/>
          <p:nvPr/>
        </p:nvGrpSpPr>
        <p:grpSpPr>
          <a:xfrm>
            <a:off x="3167418" y="5943725"/>
            <a:ext cx="699216" cy="705108"/>
            <a:chOff x="3431353" y="5106648"/>
            <a:chExt cx="699216" cy="705108"/>
          </a:xfrm>
        </p:grpSpPr>
        <p:sp>
          <p:nvSpPr>
            <p:cNvPr id="387" name="Oval 386">
              <a:extLst>
                <a:ext uri="{FF2B5EF4-FFF2-40B4-BE49-F238E27FC236}">
                  <a16:creationId xmlns:a16="http://schemas.microsoft.com/office/drawing/2014/main" id="{98285A7F-F75F-4A23-83C1-698BC9430FAE}"/>
                </a:ext>
              </a:extLst>
            </p:cNvPr>
            <p:cNvSpPr/>
            <p:nvPr/>
          </p:nvSpPr>
          <p:spPr>
            <a:xfrm>
              <a:off x="3437307" y="5106648"/>
              <a:ext cx="693262" cy="697597"/>
            </a:xfrm>
            <a:prstGeom prst="ellipse">
              <a:avLst/>
            </a:prstGeom>
            <a:solidFill>
              <a:srgbClr val="C7D3D3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7" name="Oval 376">
              <a:extLst>
                <a:ext uri="{FF2B5EF4-FFF2-40B4-BE49-F238E27FC236}">
                  <a16:creationId xmlns:a16="http://schemas.microsoft.com/office/drawing/2014/main" id="{D333EADA-763B-446D-B0F3-57A64834E370}"/>
                </a:ext>
              </a:extLst>
            </p:cNvPr>
            <p:cNvSpPr/>
            <p:nvPr/>
          </p:nvSpPr>
          <p:spPr>
            <a:xfrm>
              <a:off x="3431353" y="5114159"/>
              <a:ext cx="693262" cy="697597"/>
            </a:xfrm>
            <a:prstGeom prst="ellipse">
              <a:avLst/>
            </a:prstGeom>
            <a:blipFill dpi="0" rotWithShape="1">
              <a:blip r:embed="rId36"/>
              <a:srcRect/>
              <a:stretch>
                <a:fillRect l="6000" t="2000" r="5000" b="2000"/>
              </a:stretch>
            </a:blip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1" name="Oval 390">
              <a:extLst>
                <a:ext uri="{FF2B5EF4-FFF2-40B4-BE49-F238E27FC236}">
                  <a16:creationId xmlns:a16="http://schemas.microsoft.com/office/drawing/2014/main" id="{D7F87626-4FB4-4F0D-8955-026D4A16C8EC}"/>
                </a:ext>
              </a:extLst>
            </p:cNvPr>
            <p:cNvSpPr/>
            <p:nvPr/>
          </p:nvSpPr>
          <p:spPr>
            <a:xfrm>
              <a:off x="3555108" y="5203089"/>
              <a:ext cx="77475" cy="9598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90" name="Picture 389">
              <a:extLst>
                <a:ext uri="{FF2B5EF4-FFF2-40B4-BE49-F238E27FC236}">
                  <a16:creationId xmlns:a16="http://schemas.microsoft.com/office/drawing/2014/main" id="{30B134D4-AE26-409B-BD01-2C79B38C6C33}"/>
                </a:ext>
              </a:extLst>
            </p:cNvPr>
            <p:cNvPicPr>
              <a:picLocks noChangeAspect="1"/>
            </p:cNvPicPr>
            <p:nvPr/>
          </p:nvPicPr>
          <p:blipFill>
            <a:blip r:embed="rId37"/>
            <a:stretch>
              <a:fillRect/>
            </a:stretch>
          </p:blipFill>
          <p:spPr>
            <a:xfrm>
              <a:off x="3562036" y="5215715"/>
              <a:ext cx="45719" cy="74928"/>
            </a:xfrm>
            <a:prstGeom prst="rect">
              <a:avLst/>
            </a:prstGeom>
          </p:spPr>
        </p:pic>
      </p:grpSp>
      <p:grpSp>
        <p:nvGrpSpPr>
          <p:cNvPr id="396" name="Group 395">
            <a:extLst>
              <a:ext uri="{FF2B5EF4-FFF2-40B4-BE49-F238E27FC236}">
                <a16:creationId xmlns:a16="http://schemas.microsoft.com/office/drawing/2014/main" id="{63FD7A9C-1CDD-4DF0-8AF9-81283FF88F5F}"/>
              </a:ext>
            </a:extLst>
          </p:cNvPr>
          <p:cNvGrpSpPr/>
          <p:nvPr/>
        </p:nvGrpSpPr>
        <p:grpSpPr>
          <a:xfrm>
            <a:off x="2844812" y="4075053"/>
            <a:ext cx="695663" cy="702119"/>
            <a:chOff x="2567828" y="4952690"/>
            <a:chExt cx="695663" cy="702119"/>
          </a:xfrm>
        </p:grpSpPr>
        <p:sp>
          <p:nvSpPr>
            <p:cNvPr id="394" name="Oval 393">
              <a:extLst>
                <a:ext uri="{FF2B5EF4-FFF2-40B4-BE49-F238E27FC236}">
                  <a16:creationId xmlns:a16="http://schemas.microsoft.com/office/drawing/2014/main" id="{599DA271-5219-4436-9446-46A4B0671BB2}"/>
                </a:ext>
              </a:extLst>
            </p:cNvPr>
            <p:cNvSpPr/>
            <p:nvPr/>
          </p:nvSpPr>
          <p:spPr>
            <a:xfrm>
              <a:off x="2567828" y="4957212"/>
              <a:ext cx="693262" cy="697597"/>
            </a:xfrm>
            <a:prstGeom prst="ellipse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1" name="Oval 370">
              <a:extLst>
                <a:ext uri="{FF2B5EF4-FFF2-40B4-BE49-F238E27FC236}">
                  <a16:creationId xmlns:a16="http://schemas.microsoft.com/office/drawing/2014/main" id="{933912AC-6982-4C4F-8C8E-E4E11AF93988}"/>
                </a:ext>
              </a:extLst>
            </p:cNvPr>
            <p:cNvSpPr/>
            <p:nvPr/>
          </p:nvSpPr>
          <p:spPr>
            <a:xfrm>
              <a:off x="2570229" y="4952690"/>
              <a:ext cx="693262" cy="697597"/>
            </a:xfrm>
            <a:prstGeom prst="ellipse">
              <a:avLst/>
            </a:prstGeom>
            <a:blipFill dpi="0" rotWithShape="1">
              <a:blip r:embed="rId38"/>
              <a:srcRect/>
              <a:stretch>
                <a:fillRect l="12000" t="5000" r="11000" b="15000"/>
              </a:stretch>
            </a:blip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02" name="Picture 401" descr="A close up of a sign&#10;&#10;Description automatically generated">
            <a:extLst>
              <a:ext uri="{FF2B5EF4-FFF2-40B4-BE49-F238E27FC236}">
                <a16:creationId xmlns:a16="http://schemas.microsoft.com/office/drawing/2014/main" id="{9B29B6D5-AB72-4571-A018-97AAA55AA3B8}"/>
              </a:ext>
            </a:extLst>
          </p:cNvPr>
          <p:cNvPicPr>
            <a:picLocks noChangeAspect="1"/>
          </p:cNvPicPr>
          <p:nvPr/>
        </p:nvPicPr>
        <p:blipFill>
          <a:blip r:embed="rId3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324" y="1538099"/>
            <a:ext cx="352208" cy="461154"/>
          </a:xfrm>
          <a:prstGeom prst="rect">
            <a:avLst/>
          </a:prstGeom>
          <a:effectLst>
            <a:outerShdw blurRad="63500" sx="102000" sy="102000" algn="ctr" rotWithShape="0">
              <a:schemeClr val="bg1">
                <a:alpha val="60000"/>
              </a:schemeClr>
            </a:outerShdw>
          </a:effectLst>
        </p:spPr>
      </p:pic>
      <p:sp>
        <p:nvSpPr>
          <p:cNvPr id="405" name="TextBox 404">
            <a:extLst>
              <a:ext uri="{FF2B5EF4-FFF2-40B4-BE49-F238E27FC236}">
                <a16:creationId xmlns:a16="http://schemas.microsoft.com/office/drawing/2014/main" id="{8F5078AD-D28B-47FE-8440-A5504141057E}"/>
              </a:ext>
            </a:extLst>
          </p:cNvPr>
          <p:cNvSpPr txBox="1"/>
          <p:nvPr/>
        </p:nvSpPr>
        <p:spPr>
          <a:xfrm>
            <a:off x="5870945" y="969612"/>
            <a:ext cx="92290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/>
              <a:t>Hand</a:t>
            </a:r>
          </a:p>
          <a:p>
            <a:pPr algn="r"/>
            <a:r>
              <a:rPr lang="en-US" sz="900" dirty="0"/>
              <a:t>Sanitizer</a:t>
            </a:r>
          </a:p>
          <a:p>
            <a:pPr algn="r"/>
            <a:r>
              <a:rPr lang="en-US" sz="900" dirty="0"/>
              <a:t>In corridors</a:t>
            </a:r>
          </a:p>
        </p:txBody>
      </p:sp>
      <p:sp>
        <p:nvSpPr>
          <p:cNvPr id="406" name="TextBox 405">
            <a:extLst>
              <a:ext uri="{FF2B5EF4-FFF2-40B4-BE49-F238E27FC236}">
                <a16:creationId xmlns:a16="http://schemas.microsoft.com/office/drawing/2014/main" id="{A13658D9-B9CA-46E7-A5AC-EF05CE58A177}"/>
              </a:ext>
            </a:extLst>
          </p:cNvPr>
          <p:cNvSpPr txBox="1"/>
          <p:nvPr/>
        </p:nvSpPr>
        <p:spPr>
          <a:xfrm>
            <a:off x="10997665" y="4226161"/>
            <a:ext cx="1240038" cy="55399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en-US" sz="1000" dirty="0"/>
              <a:t>Clear</a:t>
            </a:r>
          </a:p>
          <a:p>
            <a:pPr algn="r"/>
            <a:r>
              <a:rPr lang="en-US" sz="1000" dirty="0"/>
              <a:t>Desk of</a:t>
            </a:r>
          </a:p>
          <a:p>
            <a:pPr algn="r"/>
            <a:r>
              <a:rPr lang="en-US" sz="1000" dirty="0"/>
              <a:t>Documents &amp; Books</a:t>
            </a:r>
          </a:p>
        </p:txBody>
      </p:sp>
      <p:sp>
        <p:nvSpPr>
          <p:cNvPr id="407" name="TextBox 406">
            <a:extLst>
              <a:ext uri="{FF2B5EF4-FFF2-40B4-BE49-F238E27FC236}">
                <a16:creationId xmlns:a16="http://schemas.microsoft.com/office/drawing/2014/main" id="{F859D258-D5DD-4A9B-BB0D-F7F9A490B813}"/>
              </a:ext>
            </a:extLst>
          </p:cNvPr>
          <p:cNvSpPr txBox="1"/>
          <p:nvPr/>
        </p:nvSpPr>
        <p:spPr>
          <a:xfrm>
            <a:off x="2422536" y="6443027"/>
            <a:ext cx="2041507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1000" dirty="0"/>
              <a:t>Avoid Contact </a:t>
            </a:r>
          </a:p>
          <a:p>
            <a:r>
              <a:rPr lang="en-US" sz="1000" dirty="0"/>
              <a:t>with Livestock/animals</a:t>
            </a:r>
          </a:p>
        </p:txBody>
      </p: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5072A2EB-EB70-48F3-9F41-12FB82653CF6}"/>
              </a:ext>
            </a:extLst>
          </p:cNvPr>
          <p:cNvGrpSpPr/>
          <p:nvPr/>
        </p:nvGrpSpPr>
        <p:grpSpPr>
          <a:xfrm>
            <a:off x="1400691" y="6058213"/>
            <a:ext cx="718003" cy="722493"/>
            <a:chOff x="1997595" y="5908029"/>
            <a:chExt cx="718003" cy="722493"/>
          </a:xfrm>
        </p:grpSpPr>
        <p:sp>
          <p:nvSpPr>
            <p:cNvPr id="410" name="Oval 409">
              <a:extLst>
                <a:ext uri="{FF2B5EF4-FFF2-40B4-BE49-F238E27FC236}">
                  <a16:creationId xmlns:a16="http://schemas.microsoft.com/office/drawing/2014/main" id="{80AA2E10-91AD-4EE3-8F83-D3483C9927C7}"/>
                </a:ext>
              </a:extLst>
            </p:cNvPr>
            <p:cNvSpPr/>
            <p:nvPr/>
          </p:nvSpPr>
          <p:spPr>
            <a:xfrm>
              <a:off x="1997595" y="5908029"/>
              <a:ext cx="718003" cy="722493"/>
            </a:xfrm>
            <a:prstGeom prst="ellipse">
              <a:avLst/>
            </a:prstGeom>
            <a:solidFill>
              <a:schemeClr val="bg1"/>
            </a:solidFill>
            <a:ln w="158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" name="Speech Bubble: Oval 367">
              <a:extLst>
                <a:ext uri="{FF2B5EF4-FFF2-40B4-BE49-F238E27FC236}">
                  <a16:creationId xmlns:a16="http://schemas.microsoft.com/office/drawing/2014/main" id="{252E0450-FCB3-4C5B-A618-522771F0C390}"/>
                </a:ext>
              </a:extLst>
            </p:cNvPr>
            <p:cNvSpPr/>
            <p:nvPr/>
          </p:nvSpPr>
          <p:spPr>
            <a:xfrm>
              <a:off x="2008468" y="5909167"/>
              <a:ext cx="703652" cy="715508"/>
            </a:xfrm>
            <a:prstGeom prst="wedgeEllipseCallout">
              <a:avLst>
                <a:gd name="adj1" fmla="val -111631"/>
                <a:gd name="adj2" fmla="val -247538"/>
              </a:avLst>
            </a:prstGeom>
            <a:solidFill>
              <a:schemeClr val="bg1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88" name="Picture 287" descr="A close up of a logo&#10;&#10;Description automatically generated">
              <a:extLst>
                <a:ext uri="{FF2B5EF4-FFF2-40B4-BE49-F238E27FC236}">
                  <a16:creationId xmlns:a16="http://schemas.microsoft.com/office/drawing/2014/main" id="{4CEC8D27-CC29-437B-9F94-5B92860169F8}"/>
                </a:ext>
              </a:extLst>
            </p:cNvPr>
            <p:cNvPicPr>
              <a:picLocks noChangeAspect="1"/>
            </p:cNvPicPr>
            <p:nvPr/>
          </p:nvPicPr>
          <p:blipFill>
            <a:blip r:embed="rId40" cstate="print">
              <a:clrChange>
                <a:clrFrom>
                  <a:srgbClr val="F9F9F9"/>
                </a:clrFrom>
                <a:clrTo>
                  <a:srgbClr val="F9F9F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0202" y="5980188"/>
              <a:ext cx="424490" cy="549629"/>
            </a:xfrm>
            <a:prstGeom prst="rect">
              <a:avLst/>
            </a:prstGeom>
          </p:spPr>
        </p:pic>
      </p:grpSp>
      <p:pic>
        <p:nvPicPr>
          <p:cNvPr id="413" name="Picture 4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E7A2C5E5-DFC2-4401-8315-D5D8559B7E11}"/>
              </a:ext>
            </a:extLst>
          </p:cNvPr>
          <p:cNvPicPr>
            <a:picLocks noChangeAspect="1"/>
          </p:cNvPicPr>
          <p:nvPr/>
        </p:nvPicPr>
        <p:blipFill>
          <a:blip r:embed="rId4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8445" y="3808357"/>
            <a:ext cx="602680" cy="714468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64E2198E-C917-462A-91BD-81E634A46EF7}"/>
              </a:ext>
            </a:extLst>
          </p:cNvPr>
          <p:cNvGrpSpPr/>
          <p:nvPr/>
        </p:nvGrpSpPr>
        <p:grpSpPr>
          <a:xfrm>
            <a:off x="6279148" y="5108873"/>
            <a:ext cx="697872" cy="694140"/>
            <a:chOff x="6251249" y="5108126"/>
            <a:chExt cx="697872" cy="694140"/>
          </a:xfrm>
        </p:grpSpPr>
        <p:sp>
          <p:nvSpPr>
            <p:cNvPr id="284" name="Oval 283">
              <a:extLst>
                <a:ext uri="{FF2B5EF4-FFF2-40B4-BE49-F238E27FC236}">
                  <a16:creationId xmlns:a16="http://schemas.microsoft.com/office/drawing/2014/main" id="{B35ECA71-E4D7-43D0-B90C-F488B936AAE3}"/>
                </a:ext>
              </a:extLst>
            </p:cNvPr>
            <p:cNvSpPr/>
            <p:nvPr/>
          </p:nvSpPr>
          <p:spPr>
            <a:xfrm>
              <a:off x="6255859" y="5109004"/>
              <a:ext cx="693262" cy="693262"/>
            </a:xfrm>
            <a:prstGeom prst="ellipse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9" name="Oval 428">
              <a:extLst>
                <a:ext uri="{FF2B5EF4-FFF2-40B4-BE49-F238E27FC236}">
                  <a16:creationId xmlns:a16="http://schemas.microsoft.com/office/drawing/2014/main" id="{CF1C4CE5-FFDB-450F-806D-C62AF233BE57}"/>
                </a:ext>
              </a:extLst>
            </p:cNvPr>
            <p:cNvSpPr/>
            <p:nvPr/>
          </p:nvSpPr>
          <p:spPr>
            <a:xfrm>
              <a:off x="6251249" y="5108126"/>
              <a:ext cx="693262" cy="693262"/>
            </a:xfrm>
            <a:prstGeom prst="ellipse">
              <a:avLst/>
            </a:prstGeom>
            <a:blipFill dpi="0" rotWithShape="1">
              <a:blip r:embed="rId42"/>
              <a:srcRect/>
              <a:stretch>
                <a:fillRect l="7000" t="11000" r="14000" b="-8000"/>
              </a:stretch>
            </a:blip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31" name="TextBox 430">
            <a:extLst>
              <a:ext uri="{FF2B5EF4-FFF2-40B4-BE49-F238E27FC236}">
                <a16:creationId xmlns:a16="http://schemas.microsoft.com/office/drawing/2014/main" id="{7326913F-EA9E-46D0-ADFF-69279EA2EAA0}"/>
              </a:ext>
            </a:extLst>
          </p:cNvPr>
          <p:cNvSpPr txBox="1"/>
          <p:nvPr/>
        </p:nvSpPr>
        <p:spPr>
          <a:xfrm>
            <a:off x="7100015" y="1999183"/>
            <a:ext cx="536857" cy="2462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en-US" sz="1000" dirty="0"/>
              <a:t>Car</a:t>
            </a:r>
          </a:p>
        </p:txBody>
      </p:sp>
      <p:sp>
        <p:nvSpPr>
          <p:cNvPr id="432" name="TextBox 431">
            <a:extLst>
              <a:ext uri="{FF2B5EF4-FFF2-40B4-BE49-F238E27FC236}">
                <a16:creationId xmlns:a16="http://schemas.microsoft.com/office/drawing/2014/main" id="{78774F08-FFE2-4267-B312-21B3A7D2F7BC}"/>
              </a:ext>
            </a:extLst>
          </p:cNvPr>
          <p:cNvSpPr txBox="1"/>
          <p:nvPr/>
        </p:nvSpPr>
        <p:spPr>
          <a:xfrm>
            <a:off x="8033954" y="4901558"/>
            <a:ext cx="922908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Disinfect</a:t>
            </a:r>
          </a:p>
          <a:p>
            <a:pPr algn="ctr"/>
            <a:r>
              <a:rPr lang="en-US" sz="1000" dirty="0"/>
              <a:t>&amp; Clean</a:t>
            </a:r>
          </a:p>
        </p:txBody>
      </p: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B61A3CB7-871B-4412-8D5D-76864158548D}"/>
              </a:ext>
            </a:extLst>
          </p:cNvPr>
          <p:cNvGrpSpPr/>
          <p:nvPr/>
        </p:nvGrpSpPr>
        <p:grpSpPr>
          <a:xfrm>
            <a:off x="1724966" y="3614952"/>
            <a:ext cx="1136791" cy="1057179"/>
            <a:chOff x="2552334" y="3722318"/>
            <a:chExt cx="1136791" cy="1057179"/>
          </a:xfrm>
        </p:grpSpPr>
        <p:sp>
          <p:nvSpPr>
            <p:cNvPr id="386" name="Oval 385">
              <a:extLst>
                <a:ext uri="{FF2B5EF4-FFF2-40B4-BE49-F238E27FC236}">
                  <a16:creationId xmlns:a16="http://schemas.microsoft.com/office/drawing/2014/main" id="{53E4A444-9214-4766-BE71-88A4F6BC86EF}"/>
                </a:ext>
              </a:extLst>
            </p:cNvPr>
            <p:cNvSpPr/>
            <p:nvPr/>
          </p:nvSpPr>
          <p:spPr>
            <a:xfrm>
              <a:off x="2767497" y="4081900"/>
              <a:ext cx="693262" cy="697597"/>
            </a:xfrm>
            <a:prstGeom prst="ellipse">
              <a:avLst/>
            </a:prstGeom>
            <a:blipFill dpi="0" rotWithShape="1">
              <a:blip r:embed="rId43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a:blip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9" name="TextBox 418">
              <a:extLst>
                <a:ext uri="{FF2B5EF4-FFF2-40B4-BE49-F238E27FC236}">
                  <a16:creationId xmlns:a16="http://schemas.microsoft.com/office/drawing/2014/main" id="{CE4B4E4C-1CF0-4100-8EC6-DA0EB74D4CF9}"/>
                </a:ext>
              </a:extLst>
            </p:cNvPr>
            <p:cNvSpPr txBox="1"/>
            <p:nvPr/>
          </p:nvSpPr>
          <p:spPr>
            <a:xfrm>
              <a:off x="2552334" y="3722318"/>
              <a:ext cx="1136791" cy="40011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/>
                <a:t>Close</a:t>
              </a:r>
            </a:p>
            <a:p>
              <a:pPr algn="ctr"/>
              <a:r>
                <a:rPr lang="en-US" sz="1000" dirty="0"/>
                <a:t>Restaurants</a:t>
              </a:r>
            </a:p>
          </p:txBody>
        </p:sp>
        <p:cxnSp>
          <p:nvCxnSpPr>
            <p:cNvPr id="434" name="Straight Connector 433">
              <a:extLst>
                <a:ext uri="{FF2B5EF4-FFF2-40B4-BE49-F238E27FC236}">
                  <a16:creationId xmlns:a16="http://schemas.microsoft.com/office/drawing/2014/main" id="{9E97D84E-88E4-464E-9CC4-AB0BAB048B6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62148" y="4181793"/>
              <a:ext cx="489963" cy="508191"/>
            </a:xfrm>
            <a:prstGeom prst="line">
              <a:avLst/>
            </a:pr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6" name="Picture 35" descr="A picture containing table, desk, computer&#10;&#10;Description automatically generated">
            <a:extLst>
              <a:ext uri="{FF2B5EF4-FFF2-40B4-BE49-F238E27FC236}">
                <a16:creationId xmlns:a16="http://schemas.microsoft.com/office/drawing/2014/main" id="{740191BD-6EC5-48A9-A156-2840DE9ECFBD}"/>
              </a:ext>
            </a:extLst>
          </p:cNvPr>
          <p:cNvPicPr>
            <a:picLocks noChangeAspect="1"/>
          </p:cNvPicPr>
          <p:nvPr/>
        </p:nvPicPr>
        <p:blipFill rotWithShape="1"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57" b="26814"/>
          <a:stretch/>
        </p:blipFill>
        <p:spPr>
          <a:xfrm>
            <a:off x="8243368" y="5344802"/>
            <a:ext cx="2063448" cy="1334144"/>
          </a:xfrm>
          <a:prstGeom prst="rect">
            <a:avLst/>
          </a:prstGeom>
        </p:spPr>
      </p:pic>
      <p:sp>
        <p:nvSpPr>
          <p:cNvPr id="230" name="Freeform: Shape 229">
            <a:extLst>
              <a:ext uri="{FF2B5EF4-FFF2-40B4-BE49-F238E27FC236}">
                <a16:creationId xmlns:a16="http://schemas.microsoft.com/office/drawing/2014/main" id="{B0BE17E3-4505-4706-9F98-61A76D9BCE81}"/>
              </a:ext>
            </a:extLst>
          </p:cNvPr>
          <p:cNvSpPr/>
          <p:nvPr/>
        </p:nvSpPr>
        <p:spPr>
          <a:xfrm>
            <a:off x="5298909" y="2737827"/>
            <a:ext cx="1576144" cy="1477108"/>
          </a:xfrm>
          <a:custGeom>
            <a:avLst/>
            <a:gdLst>
              <a:gd name="connsiteX0" fmla="*/ 788072 w 1576144"/>
              <a:gd name="connsiteY0" fmla="*/ 0 h 1477108"/>
              <a:gd name="connsiteX1" fmla="*/ 1576144 w 1576144"/>
              <a:gd name="connsiteY1" fmla="*/ 791373 h 1477108"/>
              <a:gd name="connsiteX2" fmla="*/ 1345323 w 1576144"/>
              <a:gd name="connsiteY2" fmla="*/ 1350958 h 1477108"/>
              <a:gd name="connsiteX3" fmla="*/ 1287265 w 1576144"/>
              <a:gd name="connsiteY3" fmla="*/ 1399061 h 1477108"/>
              <a:gd name="connsiteX4" fmla="*/ 1286731 w 1576144"/>
              <a:gd name="connsiteY4" fmla="*/ 1398661 h 1477108"/>
              <a:gd name="connsiteX5" fmla="*/ 1261173 w 1576144"/>
              <a:gd name="connsiteY5" fmla="*/ 1387302 h 1477108"/>
              <a:gd name="connsiteX6" fmla="*/ 1218577 w 1576144"/>
              <a:gd name="connsiteY6" fmla="*/ 1364584 h 1477108"/>
              <a:gd name="connsiteX7" fmla="*/ 1156102 w 1576144"/>
              <a:gd name="connsiteY7" fmla="*/ 1339027 h 1477108"/>
              <a:gd name="connsiteX8" fmla="*/ 1124865 w 1576144"/>
              <a:gd name="connsiteY8" fmla="*/ 1327668 h 1477108"/>
              <a:gd name="connsiteX9" fmla="*/ 1087948 w 1576144"/>
              <a:gd name="connsiteY9" fmla="*/ 1279392 h 1477108"/>
              <a:gd name="connsiteX10" fmla="*/ 1065230 w 1576144"/>
              <a:gd name="connsiteY10" fmla="*/ 1219757 h 1477108"/>
              <a:gd name="connsiteX11" fmla="*/ 1051031 w 1576144"/>
              <a:gd name="connsiteY11" fmla="*/ 1137404 h 1477108"/>
              <a:gd name="connsiteX12" fmla="*/ 1062390 w 1576144"/>
              <a:gd name="connsiteY12" fmla="*/ 1151603 h 1477108"/>
              <a:gd name="connsiteX13" fmla="*/ 1076589 w 1576144"/>
              <a:gd name="connsiteY13" fmla="*/ 1128885 h 1477108"/>
              <a:gd name="connsiteX14" fmla="*/ 1079429 w 1576144"/>
              <a:gd name="connsiteY14" fmla="*/ 1094808 h 1477108"/>
              <a:gd name="connsiteX15" fmla="*/ 1090788 w 1576144"/>
              <a:gd name="connsiteY15" fmla="*/ 1040853 h 1477108"/>
              <a:gd name="connsiteX16" fmla="*/ 1104987 w 1576144"/>
              <a:gd name="connsiteY16" fmla="*/ 1015295 h 1477108"/>
              <a:gd name="connsiteX17" fmla="*/ 1113506 w 1576144"/>
              <a:gd name="connsiteY17" fmla="*/ 975539 h 1477108"/>
              <a:gd name="connsiteX18" fmla="*/ 1133384 w 1576144"/>
              <a:gd name="connsiteY18" fmla="*/ 913064 h 1477108"/>
              <a:gd name="connsiteX19" fmla="*/ 1156102 w 1576144"/>
              <a:gd name="connsiteY19" fmla="*/ 847750 h 1477108"/>
              <a:gd name="connsiteX20" fmla="*/ 1167461 w 1576144"/>
              <a:gd name="connsiteY20" fmla="*/ 796634 h 1477108"/>
              <a:gd name="connsiteX21" fmla="*/ 1167461 w 1576144"/>
              <a:gd name="connsiteY21" fmla="*/ 765397 h 1477108"/>
              <a:gd name="connsiteX22" fmla="*/ 1170301 w 1576144"/>
              <a:gd name="connsiteY22" fmla="*/ 736999 h 1477108"/>
              <a:gd name="connsiteX23" fmla="*/ 1181660 w 1576144"/>
              <a:gd name="connsiteY23" fmla="*/ 700083 h 1477108"/>
              <a:gd name="connsiteX24" fmla="*/ 1201538 w 1576144"/>
              <a:gd name="connsiteY24" fmla="*/ 657486 h 1477108"/>
              <a:gd name="connsiteX25" fmla="*/ 1204378 w 1576144"/>
              <a:gd name="connsiteY25" fmla="*/ 637608 h 1477108"/>
              <a:gd name="connsiteX26" fmla="*/ 1201538 w 1576144"/>
              <a:gd name="connsiteY26" fmla="*/ 609211 h 1477108"/>
              <a:gd name="connsiteX27" fmla="*/ 1195859 w 1576144"/>
              <a:gd name="connsiteY27" fmla="*/ 566614 h 1477108"/>
              <a:gd name="connsiteX28" fmla="*/ 1212897 w 1576144"/>
              <a:gd name="connsiteY28" fmla="*/ 535377 h 1477108"/>
              <a:gd name="connsiteX29" fmla="*/ 1204378 w 1576144"/>
              <a:gd name="connsiteY29" fmla="*/ 506980 h 1477108"/>
              <a:gd name="connsiteX30" fmla="*/ 1198699 w 1576144"/>
              <a:gd name="connsiteY30" fmla="*/ 481422 h 1477108"/>
              <a:gd name="connsiteX31" fmla="*/ 1204378 w 1576144"/>
              <a:gd name="connsiteY31" fmla="*/ 455864 h 1477108"/>
              <a:gd name="connsiteX32" fmla="*/ 1184500 w 1576144"/>
              <a:gd name="connsiteY32" fmla="*/ 379191 h 1477108"/>
              <a:gd name="connsiteX33" fmla="*/ 1150423 w 1576144"/>
              <a:gd name="connsiteY33" fmla="*/ 313876 h 1477108"/>
              <a:gd name="connsiteX34" fmla="*/ 1107826 w 1576144"/>
              <a:gd name="connsiteY34" fmla="*/ 251402 h 1477108"/>
              <a:gd name="connsiteX35" fmla="*/ 1031153 w 1576144"/>
              <a:gd name="connsiteY35" fmla="*/ 194607 h 1477108"/>
              <a:gd name="connsiteX36" fmla="*/ 928922 w 1576144"/>
              <a:gd name="connsiteY36" fmla="*/ 154850 h 1477108"/>
              <a:gd name="connsiteX37" fmla="*/ 874967 w 1576144"/>
              <a:gd name="connsiteY37" fmla="*/ 149171 h 1477108"/>
              <a:gd name="connsiteX38" fmla="*/ 809653 w 1576144"/>
              <a:gd name="connsiteY38" fmla="*/ 143491 h 1477108"/>
              <a:gd name="connsiteX39" fmla="*/ 761377 w 1576144"/>
              <a:gd name="connsiteY39" fmla="*/ 137812 h 1477108"/>
              <a:gd name="connsiteX40" fmla="*/ 710261 w 1576144"/>
              <a:gd name="connsiteY40" fmla="*/ 137812 h 1477108"/>
              <a:gd name="connsiteX41" fmla="*/ 639267 w 1576144"/>
              <a:gd name="connsiteY41" fmla="*/ 149171 h 1477108"/>
              <a:gd name="connsiteX42" fmla="*/ 551235 w 1576144"/>
              <a:gd name="connsiteY42" fmla="*/ 174729 h 1477108"/>
              <a:gd name="connsiteX43" fmla="*/ 488761 w 1576144"/>
              <a:gd name="connsiteY43" fmla="*/ 197447 h 1477108"/>
              <a:gd name="connsiteX44" fmla="*/ 429126 w 1576144"/>
              <a:gd name="connsiteY44" fmla="*/ 245722 h 1477108"/>
              <a:gd name="connsiteX45" fmla="*/ 380850 w 1576144"/>
              <a:gd name="connsiteY45" fmla="*/ 313876 h 1477108"/>
              <a:gd name="connsiteX46" fmla="*/ 349613 w 1576144"/>
              <a:gd name="connsiteY46" fmla="*/ 359312 h 1477108"/>
              <a:gd name="connsiteX47" fmla="*/ 341094 w 1576144"/>
              <a:gd name="connsiteY47" fmla="*/ 399069 h 1477108"/>
              <a:gd name="connsiteX48" fmla="*/ 321215 w 1576144"/>
              <a:gd name="connsiteY48" fmla="*/ 458704 h 1477108"/>
              <a:gd name="connsiteX49" fmla="*/ 307017 w 1576144"/>
              <a:gd name="connsiteY49" fmla="*/ 492781 h 1477108"/>
              <a:gd name="connsiteX50" fmla="*/ 307017 w 1576144"/>
              <a:gd name="connsiteY50" fmla="*/ 566614 h 1477108"/>
              <a:gd name="connsiteX51" fmla="*/ 324055 w 1576144"/>
              <a:gd name="connsiteY51" fmla="*/ 631929 h 1477108"/>
              <a:gd name="connsiteX52" fmla="*/ 341094 w 1576144"/>
              <a:gd name="connsiteY52" fmla="*/ 660326 h 1477108"/>
              <a:gd name="connsiteX53" fmla="*/ 341094 w 1576144"/>
              <a:gd name="connsiteY53" fmla="*/ 674525 h 1477108"/>
              <a:gd name="connsiteX54" fmla="*/ 355292 w 1576144"/>
              <a:gd name="connsiteY54" fmla="*/ 694403 h 1477108"/>
              <a:gd name="connsiteX55" fmla="*/ 366651 w 1576144"/>
              <a:gd name="connsiteY55" fmla="*/ 751198 h 1477108"/>
              <a:gd name="connsiteX56" fmla="*/ 372331 w 1576144"/>
              <a:gd name="connsiteY56" fmla="*/ 819352 h 1477108"/>
              <a:gd name="connsiteX57" fmla="*/ 383690 w 1576144"/>
              <a:gd name="connsiteY57" fmla="*/ 822192 h 1477108"/>
              <a:gd name="connsiteX58" fmla="*/ 397889 w 1576144"/>
              <a:gd name="connsiteY58" fmla="*/ 825032 h 1477108"/>
              <a:gd name="connsiteX59" fmla="*/ 403568 w 1576144"/>
              <a:gd name="connsiteY59" fmla="*/ 844910 h 1477108"/>
              <a:gd name="connsiteX60" fmla="*/ 403568 w 1576144"/>
              <a:gd name="connsiteY60" fmla="*/ 884666 h 1477108"/>
              <a:gd name="connsiteX61" fmla="*/ 409248 w 1576144"/>
              <a:gd name="connsiteY61" fmla="*/ 915904 h 1477108"/>
              <a:gd name="connsiteX62" fmla="*/ 426286 w 1576144"/>
              <a:gd name="connsiteY62" fmla="*/ 955660 h 1477108"/>
              <a:gd name="connsiteX63" fmla="*/ 457523 w 1576144"/>
              <a:gd name="connsiteY63" fmla="*/ 1015295 h 1477108"/>
              <a:gd name="connsiteX64" fmla="*/ 460363 w 1576144"/>
              <a:gd name="connsiteY64" fmla="*/ 1060731 h 1477108"/>
              <a:gd name="connsiteX65" fmla="*/ 468882 w 1576144"/>
              <a:gd name="connsiteY65" fmla="*/ 1083449 h 1477108"/>
              <a:gd name="connsiteX66" fmla="*/ 500120 w 1576144"/>
              <a:gd name="connsiteY66" fmla="*/ 1091968 h 1477108"/>
              <a:gd name="connsiteX67" fmla="*/ 517158 w 1576144"/>
              <a:gd name="connsiteY67" fmla="*/ 1072090 h 1477108"/>
              <a:gd name="connsiteX68" fmla="*/ 531357 w 1576144"/>
              <a:gd name="connsiteY68" fmla="*/ 1117526 h 1477108"/>
              <a:gd name="connsiteX69" fmla="*/ 571113 w 1576144"/>
              <a:gd name="connsiteY69" fmla="*/ 1171481 h 1477108"/>
              <a:gd name="connsiteX70" fmla="*/ 610870 w 1576144"/>
              <a:gd name="connsiteY70" fmla="*/ 1222597 h 1477108"/>
              <a:gd name="connsiteX71" fmla="*/ 653466 w 1576144"/>
              <a:gd name="connsiteY71" fmla="*/ 1375943 h 1477108"/>
              <a:gd name="connsiteX72" fmla="*/ 596671 w 1576144"/>
              <a:gd name="connsiteY72" fmla="*/ 1395822 h 1477108"/>
              <a:gd name="connsiteX73" fmla="*/ 573953 w 1576144"/>
              <a:gd name="connsiteY73" fmla="*/ 1390142 h 1477108"/>
              <a:gd name="connsiteX74" fmla="*/ 545556 w 1576144"/>
              <a:gd name="connsiteY74" fmla="*/ 1381623 h 1477108"/>
              <a:gd name="connsiteX75" fmla="*/ 517158 w 1576144"/>
              <a:gd name="connsiteY75" fmla="*/ 1424219 h 1477108"/>
              <a:gd name="connsiteX76" fmla="*/ 468882 w 1576144"/>
              <a:gd name="connsiteY76" fmla="*/ 1449777 h 1477108"/>
              <a:gd name="connsiteX77" fmla="*/ 401606 w 1576144"/>
              <a:gd name="connsiteY77" fmla="*/ 1477108 h 1477108"/>
              <a:gd name="connsiteX78" fmla="*/ 347454 w 1576144"/>
              <a:gd name="connsiteY78" fmla="*/ 1447592 h 1477108"/>
              <a:gd name="connsiteX79" fmla="*/ 0 w 1576144"/>
              <a:gd name="connsiteY79" fmla="*/ 791373 h 1477108"/>
              <a:gd name="connsiteX80" fmla="*/ 788072 w 1576144"/>
              <a:gd name="connsiteY80" fmla="*/ 0 h 1477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1576144" h="1477108">
                <a:moveTo>
                  <a:pt x="788072" y="0"/>
                </a:moveTo>
                <a:cubicBezTo>
                  <a:pt x="1223312" y="0"/>
                  <a:pt x="1576144" y="354310"/>
                  <a:pt x="1576144" y="791373"/>
                </a:cubicBezTo>
                <a:cubicBezTo>
                  <a:pt x="1576144" y="1009905"/>
                  <a:pt x="1487936" y="1207748"/>
                  <a:pt x="1345323" y="1350958"/>
                </a:cubicBezTo>
                <a:lnTo>
                  <a:pt x="1287265" y="1399061"/>
                </a:lnTo>
                <a:lnTo>
                  <a:pt x="1286731" y="1398661"/>
                </a:lnTo>
                <a:lnTo>
                  <a:pt x="1261173" y="1387302"/>
                </a:lnTo>
                <a:lnTo>
                  <a:pt x="1218577" y="1364584"/>
                </a:lnTo>
                <a:lnTo>
                  <a:pt x="1156102" y="1339027"/>
                </a:lnTo>
                <a:lnTo>
                  <a:pt x="1124865" y="1327668"/>
                </a:lnTo>
                <a:lnTo>
                  <a:pt x="1087948" y="1279392"/>
                </a:lnTo>
                <a:lnTo>
                  <a:pt x="1065230" y="1219757"/>
                </a:lnTo>
                <a:lnTo>
                  <a:pt x="1051031" y="1137404"/>
                </a:lnTo>
                <a:lnTo>
                  <a:pt x="1062390" y="1151603"/>
                </a:lnTo>
                <a:lnTo>
                  <a:pt x="1076589" y="1128885"/>
                </a:lnTo>
                <a:lnTo>
                  <a:pt x="1079429" y="1094808"/>
                </a:lnTo>
                <a:lnTo>
                  <a:pt x="1090788" y="1040853"/>
                </a:lnTo>
                <a:lnTo>
                  <a:pt x="1104987" y="1015295"/>
                </a:lnTo>
                <a:lnTo>
                  <a:pt x="1113506" y="975539"/>
                </a:lnTo>
                <a:lnTo>
                  <a:pt x="1133384" y="913064"/>
                </a:lnTo>
                <a:lnTo>
                  <a:pt x="1156102" y="847750"/>
                </a:lnTo>
                <a:lnTo>
                  <a:pt x="1167461" y="796634"/>
                </a:lnTo>
                <a:lnTo>
                  <a:pt x="1167461" y="765397"/>
                </a:lnTo>
                <a:lnTo>
                  <a:pt x="1170301" y="736999"/>
                </a:lnTo>
                <a:lnTo>
                  <a:pt x="1181660" y="700083"/>
                </a:lnTo>
                <a:lnTo>
                  <a:pt x="1201538" y="657486"/>
                </a:lnTo>
                <a:lnTo>
                  <a:pt x="1204378" y="637608"/>
                </a:lnTo>
                <a:lnTo>
                  <a:pt x="1201538" y="609211"/>
                </a:lnTo>
                <a:lnTo>
                  <a:pt x="1195859" y="566614"/>
                </a:lnTo>
                <a:lnTo>
                  <a:pt x="1212897" y="535377"/>
                </a:lnTo>
                <a:lnTo>
                  <a:pt x="1204378" y="506980"/>
                </a:lnTo>
                <a:lnTo>
                  <a:pt x="1198699" y="481422"/>
                </a:lnTo>
                <a:lnTo>
                  <a:pt x="1204378" y="455864"/>
                </a:lnTo>
                <a:lnTo>
                  <a:pt x="1184500" y="379191"/>
                </a:lnTo>
                <a:lnTo>
                  <a:pt x="1150423" y="313876"/>
                </a:lnTo>
                <a:lnTo>
                  <a:pt x="1107826" y="251402"/>
                </a:lnTo>
                <a:lnTo>
                  <a:pt x="1031153" y="194607"/>
                </a:lnTo>
                <a:lnTo>
                  <a:pt x="928922" y="154850"/>
                </a:lnTo>
                <a:lnTo>
                  <a:pt x="874967" y="149171"/>
                </a:lnTo>
                <a:lnTo>
                  <a:pt x="809653" y="143491"/>
                </a:lnTo>
                <a:lnTo>
                  <a:pt x="761377" y="137812"/>
                </a:lnTo>
                <a:lnTo>
                  <a:pt x="710261" y="137812"/>
                </a:lnTo>
                <a:lnTo>
                  <a:pt x="639267" y="149171"/>
                </a:lnTo>
                <a:lnTo>
                  <a:pt x="551235" y="174729"/>
                </a:lnTo>
                <a:lnTo>
                  <a:pt x="488761" y="197447"/>
                </a:lnTo>
                <a:lnTo>
                  <a:pt x="429126" y="245722"/>
                </a:lnTo>
                <a:lnTo>
                  <a:pt x="380850" y="313876"/>
                </a:lnTo>
                <a:lnTo>
                  <a:pt x="349613" y="359312"/>
                </a:lnTo>
                <a:lnTo>
                  <a:pt x="341094" y="399069"/>
                </a:lnTo>
                <a:lnTo>
                  <a:pt x="321215" y="458704"/>
                </a:lnTo>
                <a:lnTo>
                  <a:pt x="307017" y="492781"/>
                </a:lnTo>
                <a:lnTo>
                  <a:pt x="307017" y="566614"/>
                </a:lnTo>
                <a:lnTo>
                  <a:pt x="324055" y="631929"/>
                </a:lnTo>
                <a:lnTo>
                  <a:pt x="341094" y="660326"/>
                </a:lnTo>
                <a:lnTo>
                  <a:pt x="341094" y="674525"/>
                </a:lnTo>
                <a:lnTo>
                  <a:pt x="355292" y="694403"/>
                </a:lnTo>
                <a:lnTo>
                  <a:pt x="366651" y="751198"/>
                </a:lnTo>
                <a:lnTo>
                  <a:pt x="372331" y="819352"/>
                </a:lnTo>
                <a:lnTo>
                  <a:pt x="383690" y="822192"/>
                </a:lnTo>
                <a:lnTo>
                  <a:pt x="397889" y="825032"/>
                </a:lnTo>
                <a:lnTo>
                  <a:pt x="403568" y="844910"/>
                </a:lnTo>
                <a:lnTo>
                  <a:pt x="403568" y="884666"/>
                </a:lnTo>
                <a:lnTo>
                  <a:pt x="409248" y="915904"/>
                </a:lnTo>
                <a:lnTo>
                  <a:pt x="426286" y="955660"/>
                </a:lnTo>
                <a:lnTo>
                  <a:pt x="457523" y="1015295"/>
                </a:lnTo>
                <a:lnTo>
                  <a:pt x="460363" y="1060731"/>
                </a:lnTo>
                <a:lnTo>
                  <a:pt x="468882" y="1083449"/>
                </a:lnTo>
                <a:lnTo>
                  <a:pt x="500120" y="1091968"/>
                </a:lnTo>
                <a:lnTo>
                  <a:pt x="517158" y="1072090"/>
                </a:lnTo>
                <a:lnTo>
                  <a:pt x="531357" y="1117526"/>
                </a:lnTo>
                <a:lnTo>
                  <a:pt x="571113" y="1171481"/>
                </a:lnTo>
                <a:lnTo>
                  <a:pt x="610870" y="1222597"/>
                </a:lnTo>
                <a:lnTo>
                  <a:pt x="653466" y="1375943"/>
                </a:lnTo>
                <a:lnTo>
                  <a:pt x="596671" y="1395822"/>
                </a:lnTo>
                <a:lnTo>
                  <a:pt x="573953" y="1390142"/>
                </a:lnTo>
                <a:lnTo>
                  <a:pt x="545556" y="1381623"/>
                </a:lnTo>
                <a:lnTo>
                  <a:pt x="517158" y="1424219"/>
                </a:lnTo>
                <a:lnTo>
                  <a:pt x="468882" y="1449777"/>
                </a:lnTo>
                <a:lnTo>
                  <a:pt x="401606" y="1477108"/>
                </a:lnTo>
                <a:lnTo>
                  <a:pt x="347454" y="1447592"/>
                </a:lnTo>
                <a:cubicBezTo>
                  <a:pt x="137825" y="1305376"/>
                  <a:pt x="0" y="1064538"/>
                  <a:pt x="0" y="791373"/>
                </a:cubicBezTo>
                <a:cubicBezTo>
                  <a:pt x="0" y="354310"/>
                  <a:pt x="352832" y="0"/>
                  <a:pt x="788072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28000">
                <a:schemeClr val="accent5">
                  <a:lumMod val="0"/>
                  <a:lumOff val="100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9" name="TextBox 238">
            <a:extLst>
              <a:ext uri="{FF2B5EF4-FFF2-40B4-BE49-F238E27FC236}">
                <a16:creationId xmlns:a16="http://schemas.microsoft.com/office/drawing/2014/main" id="{87D473A3-D75F-4CCA-8FCC-8E07F263704C}"/>
              </a:ext>
            </a:extLst>
          </p:cNvPr>
          <p:cNvSpPr txBox="1"/>
          <p:nvPr/>
        </p:nvSpPr>
        <p:spPr>
          <a:xfrm>
            <a:off x="7829714" y="1371760"/>
            <a:ext cx="652605" cy="27699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>
                <a:solidFill>
                  <a:srgbClr val="FF0000"/>
                </a:solidFill>
              </a:rPr>
              <a:t>Max 1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1A42BBA-7BD3-4212-BE48-B683349EC516}"/>
              </a:ext>
            </a:extLst>
          </p:cNvPr>
          <p:cNvGrpSpPr/>
          <p:nvPr/>
        </p:nvGrpSpPr>
        <p:grpSpPr>
          <a:xfrm>
            <a:off x="3484960" y="654068"/>
            <a:ext cx="615497" cy="619308"/>
            <a:chOff x="3535477" y="640770"/>
            <a:chExt cx="615497" cy="619308"/>
          </a:xfrm>
        </p:grpSpPr>
        <p:sp>
          <p:nvSpPr>
            <p:cNvPr id="232" name="Oval 231">
              <a:extLst>
                <a:ext uri="{FF2B5EF4-FFF2-40B4-BE49-F238E27FC236}">
                  <a16:creationId xmlns:a16="http://schemas.microsoft.com/office/drawing/2014/main" id="{2F630E72-BE65-40C2-8262-A90C08472271}"/>
                </a:ext>
              </a:extLst>
            </p:cNvPr>
            <p:cNvSpPr/>
            <p:nvPr/>
          </p:nvSpPr>
          <p:spPr>
            <a:xfrm>
              <a:off x="3536722" y="640770"/>
              <a:ext cx="614252" cy="614252"/>
            </a:xfrm>
            <a:prstGeom prst="ellipse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Oval 230">
              <a:extLst>
                <a:ext uri="{FF2B5EF4-FFF2-40B4-BE49-F238E27FC236}">
                  <a16:creationId xmlns:a16="http://schemas.microsoft.com/office/drawing/2014/main" id="{4078266E-025F-43C7-9F96-92D0B0D729F2}"/>
                </a:ext>
              </a:extLst>
            </p:cNvPr>
            <p:cNvSpPr/>
            <p:nvPr/>
          </p:nvSpPr>
          <p:spPr>
            <a:xfrm>
              <a:off x="3535477" y="649983"/>
              <a:ext cx="610095" cy="610095"/>
            </a:xfrm>
            <a:prstGeom prst="ellipse">
              <a:avLst/>
            </a:prstGeom>
            <a:blipFill dpi="0" rotWithShape="1">
              <a:blip r:embed="rId45"/>
              <a:srcRect/>
              <a:stretch>
                <a:fillRect l="-62000" t="-2000" r="-9000" b="-12000"/>
              </a:stretch>
            </a:blip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8" name="Group 387">
            <a:extLst>
              <a:ext uri="{FF2B5EF4-FFF2-40B4-BE49-F238E27FC236}">
                <a16:creationId xmlns:a16="http://schemas.microsoft.com/office/drawing/2014/main" id="{7263DB72-87EE-4D57-9E5E-BFF8F2486D46}"/>
              </a:ext>
            </a:extLst>
          </p:cNvPr>
          <p:cNvGrpSpPr/>
          <p:nvPr/>
        </p:nvGrpSpPr>
        <p:grpSpPr>
          <a:xfrm>
            <a:off x="10131035" y="4559703"/>
            <a:ext cx="865376" cy="868667"/>
            <a:chOff x="9338628" y="4212781"/>
            <a:chExt cx="865376" cy="868667"/>
          </a:xfrm>
          <a:blipFill dpi="0" rotWithShape="1">
            <a:blip r:embed="rId46"/>
            <a:srcRect/>
            <a:stretch>
              <a:fillRect l="3000" r="2000" b="1000"/>
            </a:stretch>
          </a:blipFill>
        </p:grpSpPr>
        <p:sp>
          <p:nvSpPr>
            <p:cNvPr id="389" name="Oval 388">
              <a:extLst>
                <a:ext uri="{FF2B5EF4-FFF2-40B4-BE49-F238E27FC236}">
                  <a16:creationId xmlns:a16="http://schemas.microsoft.com/office/drawing/2014/main" id="{712586BC-A5A6-4202-AA30-1DEC92B89E5D}"/>
                </a:ext>
              </a:extLst>
            </p:cNvPr>
            <p:cNvSpPr/>
            <p:nvPr/>
          </p:nvSpPr>
          <p:spPr>
            <a:xfrm>
              <a:off x="9338628" y="4216073"/>
              <a:ext cx="865375" cy="865375"/>
            </a:xfrm>
            <a:prstGeom prst="ellipse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3" name="Oval 392">
              <a:extLst>
                <a:ext uri="{FF2B5EF4-FFF2-40B4-BE49-F238E27FC236}">
                  <a16:creationId xmlns:a16="http://schemas.microsoft.com/office/drawing/2014/main" id="{71D536C1-85A0-4578-AB37-81ECD5A0EE0C}"/>
                </a:ext>
              </a:extLst>
            </p:cNvPr>
            <p:cNvSpPr/>
            <p:nvPr/>
          </p:nvSpPr>
          <p:spPr>
            <a:xfrm>
              <a:off x="9338629" y="4212781"/>
              <a:ext cx="865375" cy="865375"/>
            </a:xfrm>
            <a:prstGeom prst="ellipse">
              <a:avLst/>
            </a:prstGeom>
            <a:grp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97" name="TextBox 396">
            <a:extLst>
              <a:ext uri="{FF2B5EF4-FFF2-40B4-BE49-F238E27FC236}">
                <a16:creationId xmlns:a16="http://schemas.microsoft.com/office/drawing/2014/main" id="{4CAF7AD2-BEA1-4F3E-B16A-9F6119FA26BF}"/>
              </a:ext>
            </a:extLst>
          </p:cNvPr>
          <p:cNvSpPr txBox="1"/>
          <p:nvPr/>
        </p:nvSpPr>
        <p:spPr>
          <a:xfrm>
            <a:off x="9482520" y="4949198"/>
            <a:ext cx="922908" cy="55399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1000" dirty="0"/>
              <a:t>  know my</a:t>
            </a:r>
          </a:p>
          <a:p>
            <a:r>
              <a:rPr lang="en-US" sz="1000" dirty="0"/>
              <a:t>  COVID-19</a:t>
            </a:r>
          </a:p>
          <a:p>
            <a:r>
              <a:rPr lang="en-US" sz="1000" dirty="0"/>
              <a:t>     Focal Point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6E57263A-34FA-4460-811E-86DD465A9836}"/>
              </a:ext>
            </a:extLst>
          </p:cNvPr>
          <p:cNvSpPr/>
          <p:nvPr/>
        </p:nvSpPr>
        <p:spPr>
          <a:xfrm>
            <a:off x="10429322" y="4902239"/>
            <a:ext cx="237428" cy="1611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Moon 40">
            <a:extLst>
              <a:ext uri="{FF2B5EF4-FFF2-40B4-BE49-F238E27FC236}">
                <a16:creationId xmlns:a16="http://schemas.microsoft.com/office/drawing/2014/main" id="{DD78C5C0-0578-4941-A011-BD3010DDF679}"/>
              </a:ext>
            </a:extLst>
          </p:cNvPr>
          <p:cNvSpPr/>
          <p:nvPr/>
        </p:nvSpPr>
        <p:spPr>
          <a:xfrm rot="20120887">
            <a:off x="10524606" y="4931534"/>
            <a:ext cx="56528" cy="111440"/>
          </a:xfrm>
          <a:prstGeom prst="moon">
            <a:avLst>
              <a:gd name="adj" fmla="val 30434"/>
            </a:avLst>
          </a:prstGeom>
          <a:solidFill>
            <a:srgbClr val="C00000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F557D3E-E3E3-49E2-8470-DE37FCACEE14}"/>
              </a:ext>
            </a:extLst>
          </p:cNvPr>
          <p:cNvGrpSpPr/>
          <p:nvPr/>
        </p:nvGrpSpPr>
        <p:grpSpPr>
          <a:xfrm>
            <a:off x="3673399" y="2609251"/>
            <a:ext cx="1033836" cy="776823"/>
            <a:chOff x="3613681" y="2652293"/>
            <a:chExt cx="1033836" cy="776823"/>
          </a:xfrm>
        </p:grpSpPr>
        <p:sp>
          <p:nvSpPr>
            <p:cNvPr id="354" name="TextBox 353">
              <a:extLst>
                <a:ext uri="{FF2B5EF4-FFF2-40B4-BE49-F238E27FC236}">
                  <a16:creationId xmlns:a16="http://schemas.microsoft.com/office/drawing/2014/main" id="{BBA43E66-B74E-477B-8C16-C0477235EA89}"/>
                </a:ext>
              </a:extLst>
            </p:cNvPr>
            <p:cNvSpPr txBox="1"/>
            <p:nvPr/>
          </p:nvSpPr>
          <p:spPr>
            <a:xfrm>
              <a:off x="3613681" y="2998229"/>
              <a:ext cx="103383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Self</a:t>
              </a:r>
            </a:p>
            <a:p>
              <a:r>
                <a:rPr lang="en-US" sz="1100" dirty="0"/>
                <a:t>Assessment</a:t>
              </a:r>
            </a:p>
          </p:txBody>
        </p:sp>
        <p:grpSp>
          <p:nvGrpSpPr>
            <p:cNvPr id="421" name="Group 420">
              <a:extLst>
                <a:ext uri="{FF2B5EF4-FFF2-40B4-BE49-F238E27FC236}">
                  <a16:creationId xmlns:a16="http://schemas.microsoft.com/office/drawing/2014/main" id="{AB12E1DD-7DAC-464F-B653-98FA3ED76BC7}"/>
                </a:ext>
              </a:extLst>
            </p:cNvPr>
            <p:cNvGrpSpPr/>
            <p:nvPr/>
          </p:nvGrpSpPr>
          <p:grpSpPr>
            <a:xfrm>
              <a:off x="3927417" y="2652293"/>
              <a:ext cx="377845" cy="583096"/>
              <a:chOff x="-790145" y="2271265"/>
              <a:chExt cx="876277" cy="1352282"/>
            </a:xfrm>
          </p:grpSpPr>
          <p:sp>
            <p:nvSpPr>
              <p:cNvPr id="420" name="Rectangle: Rounded Corners 419">
                <a:extLst>
                  <a:ext uri="{FF2B5EF4-FFF2-40B4-BE49-F238E27FC236}">
                    <a16:creationId xmlns:a16="http://schemas.microsoft.com/office/drawing/2014/main" id="{10AC07EC-B4DC-4C96-94E8-2ACE977882F3}"/>
                  </a:ext>
                </a:extLst>
              </p:cNvPr>
              <p:cNvSpPr/>
              <p:nvPr/>
            </p:nvSpPr>
            <p:spPr>
              <a:xfrm>
                <a:off x="-660400" y="2384877"/>
                <a:ext cx="644511" cy="1137336"/>
              </a:xfrm>
              <a:prstGeom prst="roundRect">
                <a:avLst>
                  <a:gd name="adj" fmla="val 4844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417" name="Picture 416" descr="A picture containing drawing&#10;&#10;Description automatically generated">
                <a:extLst>
                  <a:ext uri="{FF2B5EF4-FFF2-40B4-BE49-F238E27FC236}">
                    <a16:creationId xmlns:a16="http://schemas.microsoft.com/office/drawing/2014/main" id="{D046AD1E-17E3-4662-B060-D16F7E3DEED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795" r="13506"/>
              <a:stretch/>
            </p:blipFill>
            <p:spPr>
              <a:xfrm>
                <a:off x="-790145" y="2271265"/>
                <a:ext cx="876277" cy="1352282"/>
              </a:xfrm>
              <a:prstGeom prst="rect">
                <a:avLst/>
              </a:prstGeom>
            </p:spPr>
          </p:pic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C7F1F2B-C70A-458B-B6B9-A7636E263058}"/>
                </a:ext>
              </a:extLst>
            </p:cNvPr>
            <p:cNvSpPr txBox="1"/>
            <p:nvPr/>
          </p:nvSpPr>
          <p:spPr>
            <a:xfrm>
              <a:off x="3950556" y="2766292"/>
              <a:ext cx="360996" cy="36933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chemeClr val="bg1">
                  <a:alpha val="40000"/>
                </a:scheme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  <a:sym typeface="Wingdings 2" panose="05020102010507070707" pitchFamily="18" charset="2"/>
                </a:rPr>
                <a:t>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278" name="TextBox 277">
            <a:extLst>
              <a:ext uri="{FF2B5EF4-FFF2-40B4-BE49-F238E27FC236}">
                <a16:creationId xmlns:a16="http://schemas.microsoft.com/office/drawing/2014/main" id="{31C832D8-60E2-45D1-BABB-AFC3A0249F3C}"/>
              </a:ext>
            </a:extLst>
          </p:cNvPr>
          <p:cNvSpPr txBox="1"/>
          <p:nvPr/>
        </p:nvSpPr>
        <p:spPr>
          <a:xfrm>
            <a:off x="2511239" y="1191840"/>
            <a:ext cx="902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     </a:t>
            </a:r>
          </a:p>
          <a:p>
            <a:r>
              <a:rPr lang="en-US" sz="900" dirty="0"/>
              <a:t>Protective</a:t>
            </a: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EFB42E0B-55C6-45CD-9852-C45DC2CBE8EE}"/>
              </a:ext>
            </a:extLst>
          </p:cNvPr>
          <p:cNvGrpSpPr/>
          <p:nvPr/>
        </p:nvGrpSpPr>
        <p:grpSpPr>
          <a:xfrm>
            <a:off x="10727122" y="2328076"/>
            <a:ext cx="1383721" cy="1090657"/>
            <a:chOff x="10668309" y="2371322"/>
            <a:chExt cx="1383721" cy="1090657"/>
          </a:xfrm>
        </p:grpSpPr>
        <p:sp>
          <p:nvSpPr>
            <p:cNvPr id="296" name="TextBox 295">
              <a:extLst>
                <a:ext uri="{FF2B5EF4-FFF2-40B4-BE49-F238E27FC236}">
                  <a16:creationId xmlns:a16="http://schemas.microsoft.com/office/drawing/2014/main" id="{6386C324-FC23-4CEC-B8B4-FF50ECFE1D7A}"/>
                </a:ext>
              </a:extLst>
            </p:cNvPr>
            <p:cNvSpPr txBox="1"/>
            <p:nvPr/>
          </p:nvSpPr>
          <p:spPr>
            <a:xfrm>
              <a:off x="10668309" y="3061869"/>
              <a:ext cx="138372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dirty="0"/>
                <a:t>Poster</a:t>
              </a:r>
            </a:p>
            <a:p>
              <a:pPr algn="r"/>
              <a:r>
                <a:rPr lang="en-US" sz="1000" dirty="0"/>
                <a:t>Awareness Campaigns</a:t>
              </a:r>
            </a:p>
          </p:txBody>
        </p:sp>
        <p:sp>
          <p:nvSpPr>
            <p:cNvPr id="309" name="Oval 308">
              <a:extLst>
                <a:ext uri="{FF2B5EF4-FFF2-40B4-BE49-F238E27FC236}">
                  <a16:creationId xmlns:a16="http://schemas.microsoft.com/office/drawing/2014/main" id="{BBE13517-C28D-4030-A188-55A7726CA70F}"/>
                </a:ext>
              </a:extLst>
            </p:cNvPr>
            <p:cNvSpPr/>
            <p:nvPr/>
          </p:nvSpPr>
          <p:spPr>
            <a:xfrm>
              <a:off x="10813166" y="2377189"/>
              <a:ext cx="891360" cy="891360"/>
            </a:xfrm>
            <a:prstGeom prst="ellipse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8" name="Oval 307">
              <a:extLst>
                <a:ext uri="{FF2B5EF4-FFF2-40B4-BE49-F238E27FC236}">
                  <a16:creationId xmlns:a16="http://schemas.microsoft.com/office/drawing/2014/main" id="{13151A51-E895-40C2-B109-E50D506D852E}"/>
                </a:ext>
              </a:extLst>
            </p:cNvPr>
            <p:cNvSpPr/>
            <p:nvPr/>
          </p:nvSpPr>
          <p:spPr>
            <a:xfrm>
              <a:off x="10810628" y="2371322"/>
              <a:ext cx="891360" cy="891360"/>
            </a:xfrm>
            <a:prstGeom prst="ellipse">
              <a:avLst/>
            </a:prstGeom>
            <a:blipFill dpi="0" rotWithShape="1">
              <a:blip r:embed="rId48">
                <a:biLevel thresh="25000"/>
              </a:blip>
              <a:srcRect/>
              <a:stretch>
                <a:fillRect l="11000" t="4000" r="13000" b="5000"/>
              </a:stretch>
            </a:blip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2DB8DAAF-5A19-4A4F-AFDC-1A279B605B79}"/>
              </a:ext>
            </a:extLst>
          </p:cNvPr>
          <p:cNvGrpSpPr/>
          <p:nvPr/>
        </p:nvGrpSpPr>
        <p:grpSpPr>
          <a:xfrm>
            <a:off x="2060258" y="48698"/>
            <a:ext cx="1552617" cy="625792"/>
            <a:chOff x="2185027" y="-293539"/>
            <a:chExt cx="1552617" cy="625792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ADEFB038-C5CE-4C3E-B68C-17F6C7E05BE9}"/>
                </a:ext>
              </a:extLst>
            </p:cNvPr>
            <p:cNvGrpSpPr/>
            <p:nvPr/>
          </p:nvGrpSpPr>
          <p:grpSpPr>
            <a:xfrm>
              <a:off x="3121522" y="-281999"/>
              <a:ext cx="616122" cy="614252"/>
              <a:chOff x="-770397" y="1712694"/>
              <a:chExt cx="616122" cy="614252"/>
            </a:xfrm>
          </p:grpSpPr>
          <p:sp>
            <p:nvSpPr>
              <p:cNvPr id="233" name="Oval 232">
                <a:extLst>
                  <a:ext uri="{FF2B5EF4-FFF2-40B4-BE49-F238E27FC236}">
                    <a16:creationId xmlns:a16="http://schemas.microsoft.com/office/drawing/2014/main" id="{59AE09EB-88C9-4269-AB5C-EECF9D89FAF4}"/>
                  </a:ext>
                </a:extLst>
              </p:cNvPr>
              <p:cNvSpPr/>
              <p:nvPr/>
            </p:nvSpPr>
            <p:spPr>
              <a:xfrm>
                <a:off x="-770397" y="1712694"/>
                <a:ext cx="614252" cy="614252"/>
              </a:xfrm>
              <a:prstGeom prst="ellipse">
                <a:avLst/>
              </a:prstGeom>
              <a:solidFill>
                <a:schemeClr val="bg1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8" name="Oval 227">
                <a:extLst>
                  <a:ext uri="{FF2B5EF4-FFF2-40B4-BE49-F238E27FC236}">
                    <a16:creationId xmlns:a16="http://schemas.microsoft.com/office/drawing/2014/main" id="{F950CA15-19E8-4980-B69D-5DF518FB96BC}"/>
                  </a:ext>
                </a:extLst>
              </p:cNvPr>
              <p:cNvSpPr/>
              <p:nvPr/>
            </p:nvSpPr>
            <p:spPr>
              <a:xfrm>
                <a:off x="-764370" y="1712694"/>
                <a:ext cx="610095" cy="610095"/>
              </a:xfrm>
              <a:prstGeom prst="ellipse">
                <a:avLst/>
              </a:prstGeom>
              <a:blipFill dpi="0" rotWithShape="1">
                <a:blip r:embed="rId49"/>
                <a:srcRect/>
                <a:stretch>
                  <a:fillRect l="9000" t="8000" r="14000" b="5000"/>
                </a:stretch>
              </a:blipFill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12726E0-E212-4AB0-BBA3-E88B6C01DBE3}"/>
                </a:ext>
              </a:extLst>
            </p:cNvPr>
            <p:cNvGrpSpPr/>
            <p:nvPr/>
          </p:nvGrpSpPr>
          <p:grpSpPr>
            <a:xfrm>
              <a:off x="2185027" y="-293539"/>
              <a:ext cx="617168" cy="618122"/>
              <a:chOff x="-724950" y="692609"/>
              <a:chExt cx="623433" cy="617780"/>
            </a:xfrm>
          </p:grpSpPr>
          <p:sp>
            <p:nvSpPr>
              <p:cNvPr id="234" name="Oval 233">
                <a:extLst>
                  <a:ext uri="{FF2B5EF4-FFF2-40B4-BE49-F238E27FC236}">
                    <a16:creationId xmlns:a16="http://schemas.microsoft.com/office/drawing/2014/main" id="{14B666DA-93F0-4222-B3E7-B8A2F63099C1}"/>
                  </a:ext>
                </a:extLst>
              </p:cNvPr>
              <p:cNvSpPr/>
              <p:nvPr/>
            </p:nvSpPr>
            <p:spPr>
              <a:xfrm>
                <a:off x="-715769" y="692609"/>
                <a:ext cx="614252" cy="614252"/>
              </a:xfrm>
              <a:prstGeom prst="ellipse">
                <a:avLst/>
              </a:prstGeom>
              <a:solidFill>
                <a:schemeClr val="bg1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9" name="Oval 228">
                <a:extLst>
                  <a:ext uri="{FF2B5EF4-FFF2-40B4-BE49-F238E27FC236}">
                    <a16:creationId xmlns:a16="http://schemas.microsoft.com/office/drawing/2014/main" id="{7FBF20B3-12C2-4173-BCF6-22309754A777}"/>
                  </a:ext>
                </a:extLst>
              </p:cNvPr>
              <p:cNvSpPr/>
              <p:nvPr/>
            </p:nvSpPr>
            <p:spPr>
              <a:xfrm>
                <a:off x="-724950" y="696137"/>
                <a:ext cx="614252" cy="614252"/>
              </a:xfrm>
              <a:prstGeom prst="ellipse">
                <a:avLst/>
              </a:prstGeom>
              <a:blipFill dpi="0" rotWithShape="1">
                <a:blip r:embed="rId50">
                  <a:grayscl/>
                </a:blip>
                <a:srcRect/>
                <a:stretch>
                  <a:fillRect l="9000" t="11000" r="9000" b="5000"/>
                </a:stretch>
              </a:blipFill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41" name="TextBox 240">
              <a:extLst>
                <a:ext uri="{FF2B5EF4-FFF2-40B4-BE49-F238E27FC236}">
                  <a16:creationId xmlns:a16="http://schemas.microsoft.com/office/drawing/2014/main" id="{D368F6BA-EEA4-4BA1-A008-E59EEE54E172}"/>
                </a:ext>
              </a:extLst>
            </p:cNvPr>
            <p:cNvSpPr txBox="1"/>
            <p:nvPr/>
          </p:nvSpPr>
          <p:spPr>
            <a:xfrm>
              <a:off x="2651620" y="-247942"/>
              <a:ext cx="569173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900" dirty="0"/>
                <a:t>Testing</a:t>
              </a:r>
            </a:p>
          </p:txBody>
        </p:sp>
        <p:sp>
          <p:nvSpPr>
            <p:cNvPr id="242" name="TextBox 241">
              <a:extLst>
                <a:ext uri="{FF2B5EF4-FFF2-40B4-BE49-F238E27FC236}">
                  <a16:creationId xmlns:a16="http://schemas.microsoft.com/office/drawing/2014/main" id="{8563A6F7-3668-433B-9208-4AF14E98C7D7}"/>
                </a:ext>
              </a:extLst>
            </p:cNvPr>
            <p:cNvSpPr txBox="1"/>
            <p:nvPr/>
          </p:nvSpPr>
          <p:spPr>
            <a:xfrm>
              <a:off x="2651620" y="56818"/>
              <a:ext cx="569173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900" dirty="0"/>
                <a:t>Tracing</a:t>
              </a:r>
            </a:p>
          </p:txBody>
        </p:sp>
        <p:sp>
          <p:nvSpPr>
            <p:cNvPr id="364" name="TextBox 363">
              <a:extLst>
                <a:ext uri="{FF2B5EF4-FFF2-40B4-BE49-F238E27FC236}">
                  <a16:creationId xmlns:a16="http://schemas.microsoft.com/office/drawing/2014/main" id="{1FE415B0-16B6-40C0-B9D1-4F1AFD2F6584}"/>
                </a:ext>
              </a:extLst>
            </p:cNvPr>
            <p:cNvSpPr txBox="1"/>
            <p:nvPr/>
          </p:nvSpPr>
          <p:spPr>
            <a:xfrm>
              <a:off x="2704433" y="-96456"/>
              <a:ext cx="389907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900" dirty="0"/>
                <a:t>&amp;</a:t>
              </a:r>
            </a:p>
          </p:txBody>
        </p:sp>
      </p:grpSp>
      <p:pic>
        <p:nvPicPr>
          <p:cNvPr id="46" name="Picture 45" descr="A picture containing kite, drawing, umbrella&#10;&#10;Description automatically generated">
            <a:extLst>
              <a:ext uri="{FF2B5EF4-FFF2-40B4-BE49-F238E27FC236}">
                <a16:creationId xmlns:a16="http://schemas.microsoft.com/office/drawing/2014/main" id="{E2D6CD81-C4B9-45B2-B990-21FAD09358F2}"/>
              </a:ext>
            </a:extLst>
          </p:cNvPr>
          <p:cNvPicPr>
            <a:picLocks noChangeAspect="1"/>
          </p:cNvPicPr>
          <p:nvPr/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2557" y="4887919"/>
            <a:ext cx="154013" cy="163507"/>
          </a:xfrm>
          <a:prstGeom prst="rect">
            <a:avLst/>
          </a:prstGeom>
        </p:spPr>
      </p:pic>
      <p:grpSp>
        <p:nvGrpSpPr>
          <p:cNvPr id="67" name="Group 66">
            <a:extLst>
              <a:ext uri="{FF2B5EF4-FFF2-40B4-BE49-F238E27FC236}">
                <a16:creationId xmlns:a16="http://schemas.microsoft.com/office/drawing/2014/main" id="{87DDB180-4663-4FD3-9D8C-16470D374A82}"/>
              </a:ext>
            </a:extLst>
          </p:cNvPr>
          <p:cNvGrpSpPr/>
          <p:nvPr/>
        </p:nvGrpSpPr>
        <p:grpSpPr>
          <a:xfrm>
            <a:off x="-75459" y="548952"/>
            <a:ext cx="1367106" cy="1332296"/>
            <a:chOff x="-95187" y="549391"/>
            <a:chExt cx="1367106" cy="1332296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7DA2AC42-89A3-489E-BDEA-1871F89A5BD0}"/>
                </a:ext>
              </a:extLst>
            </p:cNvPr>
            <p:cNvGrpSpPr/>
            <p:nvPr/>
          </p:nvGrpSpPr>
          <p:grpSpPr>
            <a:xfrm>
              <a:off x="143503" y="549391"/>
              <a:ext cx="874800" cy="874800"/>
              <a:chOff x="27802" y="1396977"/>
              <a:chExt cx="658091" cy="656883"/>
            </a:xfrm>
          </p:grpSpPr>
          <p:sp>
            <p:nvSpPr>
              <p:cNvPr id="257" name="Oval 256">
                <a:extLst>
                  <a:ext uri="{FF2B5EF4-FFF2-40B4-BE49-F238E27FC236}">
                    <a16:creationId xmlns:a16="http://schemas.microsoft.com/office/drawing/2014/main" id="{3CBCD1B4-EE44-4167-8BE5-414D6777E73F}"/>
                  </a:ext>
                </a:extLst>
              </p:cNvPr>
              <p:cNvSpPr/>
              <p:nvPr/>
            </p:nvSpPr>
            <p:spPr>
              <a:xfrm>
                <a:off x="36274" y="1398062"/>
                <a:ext cx="649619" cy="649620"/>
              </a:xfrm>
              <a:prstGeom prst="ellipse">
                <a:avLst/>
              </a:prstGeom>
              <a:solidFill>
                <a:srgbClr val="81AABA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6" name="Oval 255">
                <a:extLst>
                  <a:ext uri="{FF2B5EF4-FFF2-40B4-BE49-F238E27FC236}">
                    <a16:creationId xmlns:a16="http://schemas.microsoft.com/office/drawing/2014/main" id="{69E477A5-B2A7-4DF8-BBE1-C759CF0117B9}"/>
                  </a:ext>
                </a:extLst>
              </p:cNvPr>
              <p:cNvSpPr/>
              <p:nvPr/>
            </p:nvSpPr>
            <p:spPr>
              <a:xfrm flipH="1">
                <a:off x="27802" y="1396977"/>
                <a:ext cx="656882" cy="656883"/>
              </a:xfrm>
              <a:prstGeom prst="ellipse">
                <a:avLst/>
              </a:prstGeom>
              <a:blipFill dpi="0" rotWithShape="1">
                <a:blip r:embed="rId52">
                  <a:extLst>
                    <a:ext uri="{BEBA8EAE-BF5A-486C-A8C5-ECC9F3942E4B}">
                      <a14:imgProps xmlns:a14="http://schemas.microsoft.com/office/drawing/2010/main">
                        <a14:imgLayer r:embed="rId53">
                          <a14:imgEffect>
                            <a14:colorTemperature colorTemp="4700"/>
                          </a14:imgEffect>
                          <a14:imgEffect>
                            <a14:saturation sat="33000"/>
                          </a14:imgEffect>
                        </a14:imgLayer>
                      </a14:imgProps>
                    </a:ext>
                  </a:extLst>
                </a:blip>
                <a:srcRect/>
                <a:stretch>
                  <a:fillRect l="9000" t="6000" r="9000" b="-1000"/>
                </a:stretch>
              </a:blipFill>
              <a:ln w="158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A200B657-5A6C-4D00-93F5-8EB1C65D332B}"/>
                </a:ext>
              </a:extLst>
            </p:cNvPr>
            <p:cNvGrpSpPr/>
            <p:nvPr/>
          </p:nvGrpSpPr>
          <p:grpSpPr>
            <a:xfrm>
              <a:off x="-95187" y="1375546"/>
              <a:ext cx="1367106" cy="506141"/>
              <a:chOff x="-95187" y="1375546"/>
              <a:chExt cx="1367106" cy="506141"/>
            </a:xfrm>
          </p:grpSpPr>
          <p:sp>
            <p:nvSpPr>
              <p:cNvPr id="258" name="TextBox 257">
                <a:extLst>
                  <a:ext uri="{FF2B5EF4-FFF2-40B4-BE49-F238E27FC236}">
                    <a16:creationId xmlns:a16="http://schemas.microsoft.com/office/drawing/2014/main" id="{C17D6151-CA93-4BF3-8FE6-015A62D23433}"/>
                  </a:ext>
                </a:extLst>
              </p:cNvPr>
              <p:cNvSpPr txBox="1"/>
              <p:nvPr/>
            </p:nvSpPr>
            <p:spPr>
              <a:xfrm>
                <a:off x="-95187" y="1519346"/>
                <a:ext cx="1367106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dirty="0"/>
                  <a:t>PSYCHOLOGICAL</a:t>
                </a:r>
              </a:p>
            </p:txBody>
          </p:sp>
          <p:sp>
            <p:nvSpPr>
              <p:cNvPr id="287" name="TextBox 286">
                <a:extLst>
                  <a:ext uri="{FF2B5EF4-FFF2-40B4-BE49-F238E27FC236}">
                    <a16:creationId xmlns:a16="http://schemas.microsoft.com/office/drawing/2014/main" id="{C0843638-9CA3-4456-84F1-865B99E6026D}"/>
                  </a:ext>
                </a:extLst>
              </p:cNvPr>
              <p:cNvSpPr txBox="1"/>
              <p:nvPr/>
            </p:nvSpPr>
            <p:spPr>
              <a:xfrm>
                <a:off x="-27382" y="1375546"/>
                <a:ext cx="1244251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ar-OM" sz="1000" dirty="0">
                    <a:latin typeface="Microsoft Sans Serif" panose="020B0604020202020204" pitchFamily="34" charset="0"/>
                    <a:ea typeface="Microsoft Sans Serif" panose="020B0604020202020204" pitchFamily="34" charset="0"/>
                    <a:cs typeface="Microsoft Sans Serif" panose="020B0604020202020204" pitchFamily="34" charset="0"/>
                  </a:rPr>
                  <a:t>اعتلال في الصحة النفسية</a:t>
                </a:r>
                <a:endParaRPr lang="en-US" sz="1000" dirty="0"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endParaRPr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2E16E303-8FF4-4E3F-ABFD-22A7F5395BDA}"/>
                  </a:ext>
                </a:extLst>
              </p:cNvPr>
              <p:cNvSpPr/>
              <p:nvPr/>
            </p:nvSpPr>
            <p:spPr>
              <a:xfrm>
                <a:off x="310817" y="1635466"/>
                <a:ext cx="538930" cy="2462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000" dirty="0"/>
                  <a:t>ISSUES</a:t>
                </a:r>
              </a:p>
            </p:txBody>
          </p:sp>
        </p:grpSp>
      </p:grpSp>
      <p:sp>
        <p:nvSpPr>
          <p:cNvPr id="295" name="Speech Bubble: Oval 294">
            <a:extLst>
              <a:ext uri="{FF2B5EF4-FFF2-40B4-BE49-F238E27FC236}">
                <a16:creationId xmlns:a16="http://schemas.microsoft.com/office/drawing/2014/main" id="{60D8C114-CD8F-493D-93EB-CDED076F5C94}"/>
              </a:ext>
            </a:extLst>
          </p:cNvPr>
          <p:cNvSpPr/>
          <p:nvPr/>
        </p:nvSpPr>
        <p:spPr>
          <a:xfrm>
            <a:off x="1143510" y="39427"/>
            <a:ext cx="673428" cy="684774"/>
          </a:xfrm>
          <a:prstGeom prst="wedgeEllipseCallout">
            <a:avLst>
              <a:gd name="adj1" fmla="val -78340"/>
              <a:gd name="adj2" fmla="val 49958"/>
            </a:avLst>
          </a:prstGeom>
          <a:solidFill>
            <a:schemeClr val="bg1"/>
          </a:solidFill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3" name="Group 92">
            <a:extLst>
              <a:ext uri="{FF2B5EF4-FFF2-40B4-BE49-F238E27FC236}">
                <a16:creationId xmlns:a16="http://schemas.microsoft.com/office/drawing/2014/main" id="{CFCDBB13-73D5-4148-98EC-E968E355732A}"/>
              </a:ext>
            </a:extLst>
          </p:cNvPr>
          <p:cNvGrpSpPr/>
          <p:nvPr/>
        </p:nvGrpSpPr>
        <p:grpSpPr>
          <a:xfrm>
            <a:off x="1253818" y="1177299"/>
            <a:ext cx="1135970" cy="1009516"/>
            <a:chOff x="1350763" y="1209828"/>
            <a:chExt cx="1135970" cy="1009516"/>
          </a:xfrm>
        </p:grpSpPr>
        <p:sp>
          <p:nvSpPr>
            <p:cNvPr id="259" name="Oval 258">
              <a:extLst>
                <a:ext uri="{FF2B5EF4-FFF2-40B4-BE49-F238E27FC236}">
                  <a16:creationId xmlns:a16="http://schemas.microsoft.com/office/drawing/2014/main" id="{A6A78C22-B260-48BB-A437-43EB7DD89747}"/>
                </a:ext>
              </a:extLst>
            </p:cNvPr>
            <p:cNvSpPr/>
            <p:nvPr/>
          </p:nvSpPr>
          <p:spPr>
            <a:xfrm>
              <a:off x="1437386" y="1227497"/>
              <a:ext cx="991844" cy="991847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Rectangle 278">
              <a:extLst>
                <a:ext uri="{FF2B5EF4-FFF2-40B4-BE49-F238E27FC236}">
                  <a16:creationId xmlns:a16="http://schemas.microsoft.com/office/drawing/2014/main" id="{5499E102-12EC-4993-A15A-49250152C311}"/>
                </a:ext>
              </a:extLst>
            </p:cNvPr>
            <p:cNvSpPr/>
            <p:nvPr/>
          </p:nvSpPr>
          <p:spPr>
            <a:xfrm>
              <a:off x="1514607" y="1209828"/>
              <a:ext cx="741739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sz="800" b="1" dirty="0"/>
                <a:t>Hotline</a:t>
              </a: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6FE1A716-3C57-430A-8123-CBA4D631B595}"/>
                </a:ext>
              </a:extLst>
            </p:cNvPr>
            <p:cNvSpPr/>
            <p:nvPr/>
          </p:nvSpPr>
          <p:spPr>
            <a:xfrm>
              <a:off x="1666111" y="1316687"/>
              <a:ext cx="723275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900" b="1" dirty="0">
                  <a:solidFill>
                    <a:srgbClr val="FF0000"/>
                  </a:solidFill>
                </a:rPr>
                <a:t>   24441999</a:t>
              </a:r>
              <a:endParaRPr lang="en-US" sz="900" dirty="0"/>
            </a:p>
          </p:txBody>
        </p:sp>
        <p:pic>
          <p:nvPicPr>
            <p:cNvPr id="80" name="Picture 79">
              <a:extLst>
                <a:ext uri="{FF2B5EF4-FFF2-40B4-BE49-F238E27FC236}">
                  <a16:creationId xmlns:a16="http://schemas.microsoft.com/office/drawing/2014/main" id="{4D2A84D8-05CD-4E70-83EF-22DD9AD713CA}"/>
                </a:ext>
              </a:extLst>
            </p:cNvPr>
            <p:cNvPicPr>
              <a:picLocks noChangeAspect="1"/>
            </p:cNvPicPr>
            <p:nvPr/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46350" y="1310613"/>
              <a:ext cx="169151" cy="174984"/>
            </a:xfrm>
            <a:prstGeom prst="rect">
              <a:avLst/>
            </a:prstGeom>
          </p:spPr>
        </p:pic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B31A1E13-3B20-4EA9-8229-52438DEC0BFE}"/>
                </a:ext>
              </a:extLst>
            </p:cNvPr>
            <p:cNvSpPr/>
            <p:nvPr/>
          </p:nvSpPr>
          <p:spPr>
            <a:xfrm>
              <a:off x="1866050" y="1463619"/>
              <a:ext cx="620683" cy="3539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850" b="1" dirty="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24671333</a:t>
              </a:r>
            </a:p>
            <a:p>
              <a:r>
                <a:rPr lang="en-US" sz="850" b="1" dirty="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24677439</a:t>
              </a:r>
              <a:endParaRPr lang="en-US" sz="850" b="1" dirty="0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30AB48F8-B1C6-4652-A054-C8FA3A83FD74}"/>
                </a:ext>
              </a:extLst>
            </p:cNvPr>
            <p:cNvSpPr/>
            <p:nvPr/>
          </p:nvSpPr>
          <p:spPr>
            <a:xfrm>
              <a:off x="1477241" y="1752330"/>
              <a:ext cx="939947" cy="353943"/>
            </a:xfrm>
            <a:prstGeom prst="rect">
              <a:avLst/>
            </a:prstGeom>
            <a:effectLst>
              <a:outerShdw blurRad="50800" dist="38100" dir="2700000" algn="tl" rotWithShape="0">
                <a:schemeClr val="bg1">
                  <a:alpha val="82000"/>
                </a:schemeClr>
              </a:outerShdw>
            </a:effectLst>
          </p:spPr>
          <p:txBody>
            <a:bodyPr wrap="square">
              <a:spAutoFit/>
            </a:bodyPr>
            <a:lstStyle/>
            <a:p>
              <a:r>
                <a:rPr lang="en-US" sz="850" dirty="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North: </a:t>
              </a:r>
              <a:r>
                <a:rPr lang="en-US" sz="850" b="1" dirty="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91409386</a:t>
              </a:r>
            </a:p>
            <a:p>
              <a:r>
                <a:rPr lang="en-US" sz="850" dirty="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South: </a:t>
              </a:r>
              <a:r>
                <a:rPr lang="en-US" sz="850" b="1" dirty="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91408162</a:t>
              </a:r>
              <a:endParaRPr lang="en-US" sz="850" dirty="0"/>
            </a:p>
          </p:txBody>
        </p:sp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C6DB90B3-E2F3-418A-A8E6-5513D1E9460D}"/>
                </a:ext>
              </a:extLst>
            </p:cNvPr>
            <p:cNvGrpSpPr/>
            <p:nvPr/>
          </p:nvGrpSpPr>
          <p:grpSpPr>
            <a:xfrm>
              <a:off x="1350763" y="1490129"/>
              <a:ext cx="661160" cy="305132"/>
              <a:chOff x="1257454" y="1417696"/>
              <a:chExt cx="661160" cy="305132"/>
            </a:xfrm>
          </p:grpSpPr>
          <p:sp>
            <p:nvSpPr>
              <p:cNvPr id="283" name="Rectangle 282">
                <a:extLst>
                  <a:ext uri="{FF2B5EF4-FFF2-40B4-BE49-F238E27FC236}">
                    <a16:creationId xmlns:a16="http://schemas.microsoft.com/office/drawing/2014/main" id="{A4FB1050-91BE-4A8B-8F2F-C31A0A248F26}"/>
                  </a:ext>
                </a:extLst>
              </p:cNvPr>
              <p:cNvSpPr/>
              <p:nvPr/>
            </p:nvSpPr>
            <p:spPr>
              <a:xfrm>
                <a:off x="1257454" y="1417696"/>
                <a:ext cx="654339" cy="2154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:r>
                  <a:rPr lang="en-US" sz="800" b="1" dirty="0"/>
                  <a:t>MAF</a:t>
                </a:r>
              </a:p>
            </p:txBody>
          </p:sp>
          <p:pic>
            <p:nvPicPr>
              <p:cNvPr id="285" name="Picture 284">
                <a:extLst>
                  <a:ext uri="{FF2B5EF4-FFF2-40B4-BE49-F238E27FC236}">
                    <a16:creationId xmlns:a16="http://schemas.microsoft.com/office/drawing/2014/main" id="{DA2C3C90-AEDA-4B89-8190-7F289845344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8547"/>
              <a:stretch/>
            </p:blipFill>
            <p:spPr>
              <a:xfrm>
                <a:off x="1374879" y="1470823"/>
                <a:ext cx="234047" cy="190988"/>
              </a:xfrm>
              <a:prstGeom prst="rect">
                <a:avLst/>
              </a:prstGeom>
              <a:effectLst/>
            </p:spPr>
          </p:pic>
          <p:sp>
            <p:nvSpPr>
              <p:cNvPr id="290" name="Rectangle 289">
                <a:extLst>
                  <a:ext uri="{FF2B5EF4-FFF2-40B4-BE49-F238E27FC236}">
                    <a16:creationId xmlns:a16="http://schemas.microsoft.com/office/drawing/2014/main" id="{1BF1F034-F367-4A4F-81BC-10866C0BFADC}"/>
                  </a:ext>
                </a:extLst>
              </p:cNvPr>
              <p:cNvSpPr/>
              <p:nvPr/>
            </p:nvSpPr>
            <p:spPr>
              <a:xfrm>
                <a:off x="1264275" y="1507384"/>
                <a:ext cx="654339" cy="2154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:r>
                  <a:rPr lang="en-US" sz="800" b="1" dirty="0"/>
                  <a:t>Clinic</a:t>
                </a:r>
              </a:p>
            </p:txBody>
          </p:sp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D1720A5-D762-4C5F-8CD2-12B2B9901915}"/>
              </a:ext>
            </a:extLst>
          </p:cNvPr>
          <p:cNvGrpSpPr/>
          <p:nvPr/>
        </p:nvGrpSpPr>
        <p:grpSpPr>
          <a:xfrm>
            <a:off x="1107572" y="49551"/>
            <a:ext cx="763222" cy="655967"/>
            <a:chOff x="1928891" y="242165"/>
            <a:chExt cx="926491" cy="796289"/>
          </a:xfrm>
        </p:grpSpPr>
        <p:sp>
          <p:nvSpPr>
            <p:cNvPr id="360" name="Oval 359">
              <a:extLst>
                <a:ext uri="{FF2B5EF4-FFF2-40B4-BE49-F238E27FC236}">
                  <a16:creationId xmlns:a16="http://schemas.microsoft.com/office/drawing/2014/main" id="{17BEE44C-B6A1-4574-961B-332FC0768E4A}"/>
                </a:ext>
              </a:extLst>
            </p:cNvPr>
            <p:cNvSpPr/>
            <p:nvPr/>
          </p:nvSpPr>
          <p:spPr>
            <a:xfrm>
              <a:off x="1985621" y="242165"/>
              <a:ext cx="796290" cy="796289"/>
            </a:xfrm>
            <a:prstGeom prst="ellipse">
              <a:avLst/>
            </a:prstGeom>
            <a:blipFill dpi="0" rotWithShape="1">
              <a:blip r:embed="rId5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 l="-243000" t="-61000" r="-99000" b="-71000"/>
              </a:stretch>
            </a:blip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0" name="Rectangle 369">
              <a:extLst>
                <a:ext uri="{FF2B5EF4-FFF2-40B4-BE49-F238E27FC236}">
                  <a16:creationId xmlns:a16="http://schemas.microsoft.com/office/drawing/2014/main" id="{B5D6984F-75CD-45AA-B95B-FF0406A506A3}"/>
                </a:ext>
              </a:extLst>
            </p:cNvPr>
            <p:cNvSpPr/>
            <p:nvPr/>
          </p:nvSpPr>
          <p:spPr>
            <a:xfrm>
              <a:off x="1928891" y="294729"/>
              <a:ext cx="926491" cy="616465"/>
            </a:xfrm>
            <a:prstGeom prst="rect">
              <a:avLst/>
            </a:prstGeom>
            <a:effectLst>
              <a:outerShdw blurRad="50800" dist="38100" dir="2700000" algn="tl" rotWithShape="0">
                <a:schemeClr val="bg1">
                  <a:alpha val="79000"/>
                </a:schemeClr>
              </a:outerShdw>
            </a:effectLst>
          </p:spPr>
          <p:txBody>
            <a:bodyPr wrap="square">
              <a:spAutoFit/>
            </a:bodyPr>
            <a:lstStyle/>
            <a:p>
              <a:pPr algn="ctr"/>
              <a:r>
                <a:rPr lang="en-US" sz="900" b="1" dirty="0"/>
                <a:t>Employee</a:t>
              </a:r>
            </a:p>
            <a:p>
              <a:pPr algn="ctr"/>
              <a:r>
                <a:rPr lang="en-US" sz="900" b="1" dirty="0"/>
                <a:t>Assistance</a:t>
              </a:r>
            </a:p>
            <a:p>
              <a:pPr algn="ctr"/>
              <a:r>
                <a:rPr lang="en-US" sz="900" b="1" dirty="0" err="1"/>
                <a:t>Programme</a:t>
              </a:r>
              <a:endParaRPr lang="en-US" sz="900" b="1" dirty="0"/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820391C3-25C7-4D70-9FF3-DCFE2B8E8BE0}"/>
              </a:ext>
            </a:extLst>
          </p:cNvPr>
          <p:cNvGrpSpPr/>
          <p:nvPr/>
        </p:nvGrpSpPr>
        <p:grpSpPr>
          <a:xfrm>
            <a:off x="8959466" y="1888196"/>
            <a:ext cx="1754006" cy="1723473"/>
            <a:chOff x="8934003" y="1875885"/>
            <a:chExt cx="1754006" cy="1723473"/>
          </a:xfrm>
        </p:grpSpPr>
        <p:sp>
          <p:nvSpPr>
            <p:cNvPr id="87" name="Rectangle: Rounded Corners 86">
              <a:extLst>
                <a:ext uri="{FF2B5EF4-FFF2-40B4-BE49-F238E27FC236}">
                  <a16:creationId xmlns:a16="http://schemas.microsoft.com/office/drawing/2014/main" id="{8C5588F8-0ACB-436F-BC9A-288E726C95D4}"/>
                </a:ext>
              </a:extLst>
            </p:cNvPr>
            <p:cNvSpPr/>
            <p:nvPr/>
          </p:nvSpPr>
          <p:spPr>
            <a:xfrm>
              <a:off x="9634199" y="3088218"/>
              <a:ext cx="51290" cy="5129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Rectangle: Rounded Corners 296">
              <a:extLst>
                <a:ext uri="{FF2B5EF4-FFF2-40B4-BE49-F238E27FC236}">
                  <a16:creationId xmlns:a16="http://schemas.microsoft.com/office/drawing/2014/main" id="{20CFE5E8-522B-43F6-B8DC-118433A9BE8D}"/>
                </a:ext>
              </a:extLst>
            </p:cNvPr>
            <p:cNvSpPr/>
            <p:nvPr/>
          </p:nvSpPr>
          <p:spPr>
            <a:xfrm>
              <a:off x="9793574" y="3090868"/>
              <a:ext cx="51290" cy="5129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2" name="Rectangle: Rounded Corners 301">
              <a:extLst>
                <a:ext uri="{FF2B5EF4-FFF2-40B4-BE49-F238E27FC236}">
                  <a16:creationId xmlns:a16="http://schemas.microsoft.com/office/drawing/2014/main" id="{0AFAE647-7E05-4E9C-AAB7-D0C61B574DF1}"/>
                </a:ext>
              </a:extLst>
            </p:cNvPr>
            <p:cNvSpPr/>
            <p:nvPr/>
          </p:nvSpPr>
          <p:spPr>
            <a:xfrm>
              <a:off x="10094049" y="3548068"/>
              <a:ext cx="51290" cy="5129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3" name="Rectangle: Rounded Corners 302">
              <a:extLst>
                <a:ext uri="{FF2B5EF4-FFF2-40B4-BE49-F238E27FC236}">
                  <a16:creationId xmlns:a16="http://schemas.microsoft.com/office/drawing/2014/main" id="{A6A94D16-EEE9-41C6-81CB-12B9E50169F2}"/>
                </a:ext>
              </a:extLst>
            </p:cNvPr>
            <p:cNvSpPr/>
            <p:nvPr/>
          </p:nvSpPr>
          <p:spPr>
            <a:xfrm>
              <a:off x="9470042" y="3090092"/>
              <a:ext cx="51290" cy="5129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4" name="Rectangle: Rounded Corners 303">
              <a:extLst>
                <a:ext uri="{FF2B5EF4-FFF2-40B4-BE49-F238E27FC236}">
                  <a16:creationId xmlns:a16="http://schemas.microsoft.com/office/drawing/2014/main" id="{3BA23E67-0C13-41F0-9ABE-35A20021E4FA}"/>
                </a:ext>
              </a:extLst>
            </p:cNvPr>
            <p:cNvSpPr/>
            <p:nvPr/>
          </p:nvSpPr>
          <p:spPr>
            <a:xfrm>
              <a:off x="9305871" y="3088914"/>
              <a:ext cx="51290" cy="5129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5" name="Rectangle: Rounded Corners 304">
              <a:extLst>
                <a:ext uri="{FF2B5EF4-FFF2-40B4-BE49-F238E27FC236}">
                  <a16:creationId xmlns:a16="http://schemas.microsoft.com/office/drawing/2014/main" id="{2FE4BB4C-EA9F-438A-BCD3-07041DA3972F}"/>
                </a:ext>
              </a:extLst>
            </p:cNvPr>
            <p:cNvSpPr/>
            <p:nvPr/>
          </p:nvSpPr>
          <p:spPr>
            <a:xfrm>
              <a:off x="9226452" y="3171363"/>
              <a:ext cx="51290" cy="5129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" name="Rectangle: Rounded Corners 305">
              <a:extLst>
                <a:ext uri="{FF2B5EF4-FFF2-40B4-BE49-F238E27FC236}">
                  <a16:creationId xmlns:a16="http://schemas.microsoft.com/office/drawing/2014/main" id="{5CC11F64-0EDF-4E8C-969B-45C1B48EDB42}"/>
                </a:ext>
              </a:extLst>
            </p:cNvPr>
            <p:cNvSpPr/>
            <p:nvPr/>
          </p:nvSpPr>
          <p:spPr>
            <a:xfrm>
              <a:off x="9389667" y="3174013"/>
              <a:ext cx="51290" cy="5129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" name="Rectangle: Rounded Corners 306">
              <a:extLst>
                <a:ext uri="{FF2B5EF4-FFF2-40B4-BE49-F238E27FC236}">
                  <a16:creationId xmlns:a16="http://schemas.microsoft.com/office/drawing/2014/main" id="{A8551195-6ACE-4D18-85E7-1438EAD770F8}"/>
                </a:ext>
              </a:extLst>
            </p:cNvPr>
            <p:cNvSpPr/>
            <p:nvPr/>
          </p:nvSpPr>
          <p:spPr>
            <a:xfrm>
              <a:off x="9551117" y="3174013"/>
              <a:ext cx="51290" cy="5129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6" name="Rectangle: Rounded Corners 315">
              <a:extLst>
                <a:ext uri="{FF2B5EF4-FFF2-40B4-BE49-F238E27FC236}">
                  <a16:creationId xmlns:a16="http://schemas.microsoft.com/office/drawing/2014/main" id="{DDCBFBB9-AA07-4313-88A2-F220E9DD414E}"/>
                </a:ext>
              </a:extLst>
            </p:cNvPr>
            <p:cNvSpPr/>
            <p:nvPr/>
          </p:nvSpPr>
          <p:spPr>
            <a:xfrm>
              <a:off x="9715989" y="3174013"/>
              <a:ext cx="51290" cy="5129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7" name="Rectangle: Rounded Corners 316">
              <a:extLst>
                <a:ext uri="{FF2B5EF4-FFF2-40B4-BE49-F238E27FC236}">
                  <a16:creationId xmlns:a16="http://schemas.microsoft.com/office/drawing/2014/main" id="{73C1BF6D-E8A6-4A56-88AD-A5ABA34AB650}"/>
                </a:ext>
              </a:extLst>
            </p:cNvPr>
            <p:cNvSpPr/>
            <p:nvPr/>
          </p:nvSpPr>
          <p:spPr>
            <a:xfrm>
              <a:off x="9793574" y="3308978"/>
              <a:ext cx="51290" cy="5129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8" name="Rectangle: Rounded Corners 317">
              <a:extLst>
                <a:ext uri="{FF2B5EF4-FFF2-40B4-BE49-F238E27FC236}">
                  <a16:creationId xmlns:a16="http://schemas.microsoft.com/office/drawing/2014/main" id="{12308935-AA82-4090-B1C7-033F6F2AF228}"/>
                </a:ext>
              </a:extLst>
            </p:cNvPr>
            <p:cNvSpPr/>
            <p:nvPr/>
          </p:nvSpPr>
          <p:spPr>
            <a:xfrm>
              <a:off x="9633264" y="3308978"/>
              <a:ext cx="51290" cy="5129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9" name="Rectangle: Rounded Corners 318">
              <a:extLst>
                <a:ext uri="{FF2B5EF4-FFF2-40B4-BE49-F238E27FC236}">
                  <a16:creationId xmlns:a16="http://schemas.microsoft.com/office/drawing/2014/main" id="{028F3476-5CA5-435D-898A-5487BA7D3315}"/>
                </a:ext>
              </a:extLst>
            </p:cNvPr>
            <p:cNvSpPr/>
            <p:nvPr/>
          </p:nvSpPr>
          <p:spPr>
            <a:xfrm>
              <a:off x="9470767" y="3307090"/>
              <a:ext cx="51290" cy="5129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0" name="Rectangle: Rounded Corners 319">
              <a:extLst>
                <a:ext uri="{FF2B5EF4-FFF2-40B4-BE49-F238E27FC236}">
                  <a16:creationId xmlns:a16="http://schemas.microsoft.com/office/drawing/2014/main" id="{D0E33E7D-55D9-48B0-A147-E530ABBE3AE3}"/>
                </a:ext>
              </a:extLst>
            </p:cNvPr>
            <p:cNvSpPr/>
            <p:nvPr/>
          </p:nvSpPr>
          <p:spPr>
            <a:xfrm>
              <a:off x="9305871" y="3308978"/>
              <a:ext cx="51290" cy="5129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1" name="Rectangle: Rounded Corners 320">
              <a:extLst>
                <a:ext uri="{FF2B5EF4-FFF2-40B4-BE49-F238E27FC236}">
                  <a16:creationId xmlns:a16="http://schemas.microsoft.com/office/drawing/2014/main" id="{9651B979-84F5-4237-9055-A234E8F0BA73}"/>
                </a:ext>
              </a:extLst>
            </p:cNvPr>
            <p:cNvSpPr/>
            <p:nvPr/>
          </p:nvSpPr>
          <p:spPr>
            <a:xfrm>
              <a:off x="9229102" y="3392412"/>
              <a:ext cx="51290" cy="5129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2" name="Rectangle: Rounded Corners 321">
              <a:extLst>
                <a:ext uri="{FF2B5EF4-FFF2-40B4-BE49-F238E27FC236}">
                  <a16:creationId xmlns:a16="http://schemas.microsoft.com/office/drawing/2014/main" id="{856D7310-414A-490C-8EE5-4FB2EAFA9584}"/>
                </a:ext>
              </a:extLst>
            </p:cNvPr>
            <p:cNvSpPr/>
            <p:nvPr/>
          </p:nvSpPr>
          <p:spPr>
            <a:xfrm>
              <a:off x="9389667" y="3393189"/>
              <a:ext cx="51290" cy="5129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3" name="Rectangle: Rounded Corners 322">
              <a:extLst>
                <a:ext uri="{FF2B5EF4-FFF2-40B4-BE49-F238E27FC236}">
                  <a16:creationId xmlns:a16="http://schemas.microsoft.com/office/drawing/2014/main" id="{0780CF21-BD1C-4698-84A8-F704C09748B3}"/>
                </a:ext>
              </a:extLst>
            </p:cNvPr>
            <p:cNvSpPr/>
            <p:nvPr/>
          </p:nvSpPr>
          <p:spPr>
            <a:xfrm>
              <a:off x="9551117" y="3392522"/>
              <a:ext cx="51290" cy="5129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4" name="Rectangle: Rounded Corners 323">
              <a:extLst>
                <a:ext uri="{FF2B5EF4-FFF2-40B4-BE49-F238E27FC236}">
                  <a16:creationId xmlns:a16="http://schemas.microsoft.com/office/drawing/2014/main" id="{6DB1D60C-D527-4D12-B276-3A934B011A56}"/>
                </a:ext>
              </a:extLst>
            </p:cNvPr>
            <p:cNvSpPr/>
            <p:nvPr/>
          </p:nvSpPr>
          <p:spPr>
            <a:xfrm>
              <a:off x="9715989" y="3393189"/>
              <a:ext cx="51290" cy="5129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113AAEAD-7547-4C0F-9FB7-58CE1408648C}"/>
                </a:ext>
              </a:extLst>
            </p:cNvPr>
            <p:cNvGrpSpPr/>
            <p:nvPr/>
          </p:nvGrpSpPr>
          <p:grpSpPr>
            <a:xfrm>
              <a:off x="8934003" y="1875885"/>
              <a:ext cx="1754006" cy="1624732"/>
              <a:chOff x="8934003" y="1875885"/>
              <a:chExt cx="1754006" cy="1624732"/>
            </a:xfrm>
          </p:grpSpPr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68A881F6-A297-4CDF-9CD2-FAD2729F3D36}"/>
                  </a:ext>
                </a:extLst>
              </p:cNvPr>
              <p:cNvSpPr/>
              <p:nvPr/>
            </p:nvSpPr>
            <p:spPr>
              <a:xfrm>
                <a:off x="9097617" y="1961322"/>
                <a:ext cx="808383" cy="278295"/>
              </a:xfrm>
              <a:custGeom>
                <a:avLst/>
                <a:gdLst>
                  <a:gd name="connsiteX0" fmla="*/ 808383 w 808383"/>
                  <a:gd name="connsiteY0" fmla="*/ 231913 h 278295"/>
                  <a:gd name="connsiteX1" fmla="*/ 801757 w 808383"/>
                  <a:gd name="connsiteY1" fmla="*/ 0 h 278295"/>
                  <a:gd name="connsiteX2" fmla="*/ 106018 w 808383"/>
                  <a:gd name="connsiteY2" fmla="*/ 0 h 278295"/>
                  <a:gd name="connsiteX3" fmla="*/ 39757 w 808383"/>
                  <a:gd name="connsiteY3" fmla="*/ 53008 h 278295"/>
                  <a:gd name="connsiteX4" fmla="*/ 6626 w 808383"/>
                  <a:gd name="connsiteY4" fmla="*/ 125895 h 278295"/>
                  <a:gd name="connsiteX5" fmla="*/ 0 w 808383"/>
                  <a:gd name="connsiteY5" fmla="*/ 218661 h 278295"/>
                  <a:gd name="connsiteX6" fmla="*/ 0 w 808383"/>
                  <a:gd name="connsiteY6" fmla="*/ 278295 h 278295"/>
                  <a:gd name="connsiteX7" fmla="*/ 72887 w 808383"/>
                  <a:gd name="connsiteY7" fmla="*/ 278295 h 278295"/>
                  <a:gd name="connsiteX8" fmla="*/ 172279 w 808383"/>
                  <a:gd name="connsiteY8" fmla="*/ 205408 h 278295"/>
                  <a:gd name="connsiteX9" fmla="*/ 231913 w 808383"/>
                  <a:gd name="connsiteY9" fmla="*/ 218661 h 278295"/>
                  <a:gd name="connsiteX10" fmla="*/ 278296 w 808383"/>
                  <a:gd name="connsiteY10" fmla="*/ 278295 h 278295"/>
                  <a:gd name="connsiteX11" fmla="*/ 589722 w 808383"/>
                  <a:gd name="connsiteY11" fmla="*/ 278295 h 278295"/>
                  <a:gd name="connsiteX12" fmla="*/ 642731 w 808383"/>
                  <a:gd name="connsiteY12" fmla="*/ 198782 h 278295"/>
                  <a:gd name="connsiteX13" fmla="*/ 735496 w 808383"/>
                  <a:gd name="connsiteY13" fmla="*/ 192156 h 278295"/>
                  <a:gd name="connsiteX14" fmla="*/ 808383 w 808383"/>
                  <a:gd name="connsiteY14" fmla="*/ 231913 h 2782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808383" h="278295">
                    <a:moveTo>
                      <a:pt x="808383" y="231913"/>
                    </a:moveTo>
                    <a:lnTo>
                      <a:pt x="801757" y="0"/>
                    </a:lnTo>
                    <a:lnTo>
                      <a:pt x="106018" y="0"/>
                    </a:lnTo>
                    <a:lnTo>
                      <a:pt x="39757" y="53008"/>
                    </a:lnTo>
                    <a:lnTo>
                      <a:pt x="6626" y="125895"/>
                    </a:lnTo>
                    <a:lnTo>
                      <a:pt x="0" y="218661"/>
                    </a:lnTo>
                    <a:lnTo>
                      <a:pt x="0" y="278295"/>
                    </a:lnTo>
                    <a:lnTo>
                      <a:pt x="72887" y="278295"/>
                    </a:lnTo>
                    <a:lnTo>
                      <a:pt x="172279" y="205408"/>
                    </a:lnTo>
                    <a:lnTo>
                      <a:pt x="231913" y="218661"/>
                    </a:lnTo>
                    <a:lnTo>
                      <a:pt x="278296" y="278295"/>
                    </a:lnTo>
                    <a:lnTo>
                      <a:pt x="589722" y="278295"/>
                    </a:lnTo>
                    <a:lnTo>
                      <a:pt x="642731" y="198782"/>
                    </a:lnTo>
                    <a:lnTo>
                      <a:pt x="735496" y="192156"/>
                    </a:lnTo>
                    <a:lnTo>
                      <a:pt x="808383" y="23191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6" name="Freeform: Shape 285">
                <a:extLst>
                  <a:ext uri="{FF2B5EF4-FFF2-40B4-BE49-F238E27FC236}">
                    <a16:creationId xmlns:a16="http://schemas.microsoft.com/office/drawing/2014/main" id="{D73F1F36-0583-4B69-AAAB-0C7229C0D34D}"/>
                  </a:ext>
                </a:extLst>
              </p:cNvPr>
              <p:cNvSpPr/>
              <p:nvPr/>
            </p:nvSpPr>
            <p:spPr>
              <a:xfrm>
                <a:off x="9097103" y="2510247"/>
                <a:ext cx="808383" cy="278295"/>
              </a:xfrm>
              <a:custGeom>
                <a:avLst/>
                <a:gdLst>
                  <a:gd name="connsiteX0" fmla="*/ 808383 w 808383"/>
                  <a:gd name="connsiteY0" fmla="*/ 231913 h 278295"/>
                  <a:gd name="connsiteX1" fmla="*/ 801757 w 808383"/>
                  <a:gd name="connsiteY1" fmla="*/ 0 h 278295"/>
                  <a:gd name="connsiteX2" fmla="*/ 106018 w 808383"/>
                  <a:gd name="connsiteY2" fmla="*/ 0 h 278295"/>
                  <a:gd name="connsiteX3" fmla="*/ 39757 w 808383"/>
                  <a:gd name="connsiteY3" fmla="*/ 53008 h 278295"/>
                  <a:gd name="connsiteX4" fmla="*/ 6626 w 808383"/>
                  <a:gd name="connsiteY4" fmla="*/ 125895 h 278295"/>
                  <a:gd name="connsiteX5" fmla="*/ 0 w 808383"/>
                  <a:gd name="connsiteY5" fmla="*/ 218661 h 278295"/>
                  <a:gd name="connsiteX6" fmla="*/ 0 w 808383"/>
                  <a:gd name="connsiteY6" fmla="*/ 278295 h 278295"/>
                  <a:gd name="connsiteX7" fmla="*/ 72887 w 808383"/>
                  <a:gd name="connsiteY7" fmla="*/ 278295 h 278295"/>
                  <a:gd name="connsiteX8" fmla="*/ 172279 w 808383"/>
                  <a:gd name="connsiteY8" fmla="*/ 205408 h 278295"/>
                  <a:gd name="connsiteX9" fmla="*/ 231913 w 808383"/>
                  <a:gd name="connsiteY9" fmla="*/ 218661 h 278295"/>
                  <a:gd name="connsiteX10" fmla="*/ 278296 w 808383"/>
                  <a:gd name="connsiteY10" fmla="*/ 278295 h 278295"/>
                  <a:gd name="connsiteX11" fmla="*/ 589722 w 808383"/>
                  <a:gd name="connsiteY11" fmla="*/ 278295 h 278295"/>
                  <a:gd name="connsiteX12" fmla="*/ 642731 w 808383"/>
                  <a:gd name="connsiteY12" fmla="*/ 198782 h 278295"/>
                  <a:gd name="connsiteX13" fmla="*/ 735496 w 808383"/>
                  <a:gd name="connsiteY13" fmla="*/ 192156 h 278295"/>
                  <a:gd name="connsiteX14" fmla="*/ 808383 w 808383"/>
                  <a:gd name="connsiteY14" fmla="*/ 231913 h 2782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808383" h="278295">
                    <a:moveTo>
                      <a:pt x="808383" y="231913"/>
                    </a:moveTo>
                    <a:lnTo>
                      <a:pt x="801757" y="0"/>
                    </a:lnTo>
                    <a:lnTo>
                      <a:pt x="106018" y="0"/>
                    </a:lnTo>
                    <a:lnTo>
                      <a:pt x="39757" y="53008"/>
                    </a:lnTo>
                    <a:lnTo>
                      <a:pt x="6626" y="125895"/>
                    </a:lnTo>
                    <a:lnTo>
                      <a:pt x="0" y="218661"/>
                    </a:lnTo>
                    <a:lnTo>
                      <a:pt x="0" y="278295"/>
                    </a:lnTo>
                    <a:lnTo>
                      <a:pt x="72887" y="278295"/>
                    </a:lnTo>
                    <a:lnTo>
                      <a:pt x="172279" y="205408"/>
                    </a:lnTo>
                    <a:lnTo>
                      <a:pt x="231913" y="218661"/>
                    </a:lnTo>
                    <a:lnTo>
                      <a:pt x="278296" y="278295"/>
                    </a:lnTo>
                    <a:lnTo>
                      <a:pt x="589722" y="278295"/>
                    </a:lnTo>
                    <a:lnTo>
                      <a:pt x="642731" y="198782"/>
                    </a:lnTo>
                    <a:lnTo>
                      <a:pt x="735496" y="192156"/>
                    </a:lnTo>
                    <a:lnTo>
                      <a:pt x="808383" y="23191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93" name="Picture 192" descr="A screenshot of a cell phone&#10;&#10;Description automatically generated">
                <a:extLst>
                  <a:ext uri="{FF2B5EF4-FFF2-40B4-BE49-F238E27FC236}">
                    <a16:creationId xmlns:a16="http://schemas.microsoft.com/office/drawing/2014/main" id="{FB585942-3F06-41AC-A8CA-36F7A059CC9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tx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57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934003" y="1875885"/>
                <a:ext cx="1754006" cy="1624732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</p:spPr>
          </p:pic>
        </p:grpSp>
      </p:grpSp>
      <p:pic>
        <p:nvPicPr>
          <p:cNvPr id="325" name="Picture 324" descr="A close up of a logo&#10;&#10;Description automatically generated">
            <a:extLst>
              <a:ext uri="{FF2B5EF4-FFF2-40B4-BE49-F238E27FC236}">
                <a16:creationId xmlns:a16="http://schemas.microsoft.com/office/drawing/2014/main" id="{6A323883-206A-4CB1-AA61-DD67FA4CB9FB}"/>
              </a:ext>
            </a:extLst>
          </p:cNvPr>
          <p:cNvPicPr>
            <a:picLocks noChangeAspect="1"/>
          </p:cNvPicPr>
          <p:nvPr/>
        </p:nvPicPr>
        <p:blipFill>
          <a:blip r:embed="rId58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59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272492">
            <a:off x="2141675" y="1837964"/>
            <a:ext cx="349218" cy="349218"/>
          </a:xfrm>
          <a:prstGeom prst="rect">
            <a:avLst/>
          </a:prstGeom>
        </p:spPr>
      </p:pic>
      <p:grpSp>
        <p:nvGrpSpPr>
          <p:cNvPr id="125" name="Group 124">
            <a:extLst>
              <a:ext uri="{FF2B5EF4-FFF2-40B4-BE49-F238E27FC236}">
                <a16:creationId xmlns:a16="http://schemas.microsoft.com/office/drawing/2014/main" id="{51AAC980-FC1E-4C63-A2C1-E221B4BCE968}"/>
              </a:ext>
            </a:extLst>
          </p:cNvPr>
          <p:cNvGrpSpPr/>
          <p:nvPr/>
        </p:nvGrpSpPr>
        <p:grpSpPr>
          <a:xfrm>
            <a:off x="5207855" y="5084328"/>
            <a:ext cx="659818" cy="659819"/>
            <a:chOff x="5317668" y="6064616"/>
            <a:chExt cx="659818" cy="659819"/>
          </a:xfrm>
        </p:grpSpPr>
        <p:sp>
          <p:nvSpPr>
            <p:cNvPr id="339" name="Oval 338">
              <a:extLst>
                <a:ext uri="{FF2B5EF4-FFF2-40B4-BE49-F238E27FC236}">
                  <a16:creationId xmlns:a16="http://schemas.microsoft.com/office/drawing/2014/main" id="{99E08ECD-B761-49E7-8323-23E675B3451D}"/>
                </a:ext>
              </a:extLst>
            </p:cNvPr>
            <p:cNvSpPr/>
            <p:nvPr/>
          </p:nvSpPr>
          <p:spPr>
            <a:xfrm>
              <a:off x="5317668" y="6064616"/>
              <a:ext cx="659818" cy="65981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8" name="Picture 107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0A6447D8-6056-4703-B779-7C439A8B2FB6}"/>
                </a:ext>
              </a:extLst>
            </p:cNvPr>
            <p:cNvPicPr>
              <a:picLocks noChangeAspect="1"/>
            </p:cNvPicPr>
            <p:nvPr/>
          </p:nvPicPr>
          <p:blipFill>
            <a:blip r:embed="rId60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32584" y="6166511"/>
              <a:ext cx="447872" cy="403427"/>
            </a:xfrm>
            <a:prstGeom prst="rect">
              <a:avLst/>
            </a:prstGeom>
          </p:spPr>
        </p:pic>
        <p:cxnSp>
          <p:nvCxnSpPr>
            <p:cNvPr id="378" name="Straight Connector 377">
              <a:extLst>
                <a:ext uri="{FF2B5EF4-FFF2-40B4-BE49-F238E27FC236}">
                  <a16:creationId xmlns:a16="http://schemas.microsoft.com/office/drawing/2014/main" id="{52CCFD52-BBD4-4F51-915A-A1F46B17F940}"/>
                </a:ext>
              </a:extLst>
            </p:cNvPr>
            <p:cNvCxnSpPr>
              <a:cxnSpLocks/>
              <a:stCxn id="339" idx="7"/>
            </p:cNvCxnSpPr>
            <p:nvPr/>
          </p:nvCxnSpPr>
          <p:spPr>
            <a:xfrm flipH="1">
              <a:off x="5401108" y="6161244"/>
              <a:ext cx="479750" cy="452368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79419CF1-0AAE-4BF7-8CE2-0FF0F187374F}"/>
              </a:ext>
            </a:extLst>
          </p:cNvPr>
          <p:cNvGrpSpPr/>
          <p:nvPr/>
        </p:nvGrpSpPr>
        <p:grpSpPr>
          <a:xfrm>
            <a:off x="6573428" y="5907686"/>
            <a:ext cx="711186" cy="784461"/>
            <a:chOff x="6612166" y="5940629"/>
            <a:chExt cx="711186" cy="784461"/>
          </a:xfrm>
        </p:grpSpPr>
        <p:grpSp>
          <p:nvGrpSpPr>
            <p:cNvPr id="408" name="Group 407">
              <a:extLst>
                <a:ext uri="{FF2B5EF4-FFF2-40B4-BE49-F238E27FC236}">
                  <a16:creationId xmlns:a16="http://schemas.microsoft.com/office/drawing/2014/main" id="{0F469603-8650-4F53-A594-8698D63295C0}"/>
                </a:ext>
              </a:extLst>
            </p:cNvPr>
            <p:cNvGrpSpPr/>
            <p:nvPr/>
          </p:nvGrpSpPr>
          <p:grpSpPr>
            <a:xfrm>
              <a:off x="6612166" y="5940629"/>
              <a:ext cx="711186" cy="773157"/>
              <a:chOff x="6571049" y="5900428"/>
              <a:chExt cx="693262" cy="753669"/>
            </a:xfrm>
          </p:grpSpPr>
          <p:sp>
            <p:nvSpPr>
              <p:cNvPr id="282" name="Oval 281">
                <a:extLst>
                  <a:ext uri="{FF2B5EF4-FFF2-40B4-BE49-F238E27FC236}">
                    <a16:creationId xmlns:a16="http://schemas.microsoft.com/office/drawing/2014/main" id="{491053E2-73F2-450B-A7DD-FF8F367E7DFC}"/>
                  </a:ext>
                </a:extLst>
              </p:cNvPr>
              <p:cNvSpPr/>
              <p:nvPr/>
            </p:nvSpPr>
            <p:spPr>
              <a:xfrm>
                <a:off x="6571049" y="5960835"/>
                <a:ext cx="693262" cy="693262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81" name="Picture 280" descr="A close up of a logo&#10;&#10;Description automatically generated">
                <a:extLst>
                  <a:ext uri="{FF2B5EF4-FFF2-40B4-BE49-F238E27FC236}">
                    <a16:creationId xmlns:a16="http://schemas.microsoft.com/office/drawing/2014/main" id="{E6A487E8-81A7-432D-92B4-7CD680254C8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1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02318" y="5900428"/>
                <a:ext cx="628961" cy="628961"/>
              </a:xfrm>
              <a:prstGeom prst="rect">
                <a:avLst/>
              </a:prstGeom>
            </p:spPr>
          </p:pic>
        </p:grpSp>
        <p:sp>
          <p:nvSpPr>
            <p:cNvPr id="373" name="TextBox 372">
              <a:extLst>
                <a:ext uri="{FF2B5EF4-FFF2-40B4-BE49-F238E27FC236}">
                  <a16:creationId xmlns:a16="http://schemas.microsoft.com/office/drawing/2014/main" id="{4C149792-29AE-44FB-A350-2DBAD97033AA}"/>
                </a:ext>
              </a:extLst>
            </p:cNvPr>
            <p:cNvSpPr txBox="1"/>
            <p:nvPr/>
          </p:nvSpPr>
          <p:spPr>
            <a:xfrm>
              <a:off x="6741625" y="6406697"/>
              <a:ext cx="503029" cy="230832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sz="900" dirty="0"/>
                <a:t>Social</a:t>
              </a:r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FAF20C50-F7C9-41CF-86B1-E77483FEB159}"/>
                </a:ext>
              </a:extLst>
            </p:cNvPr>
            <p:cNvSpPr/>
            <p:nvPr/>
          </p:nvSpPr>
          <p:spPr>
            <a:xfrm>
              <a:off x="6673195" y="6494258"/>
              <a:ext cx="598241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900" dirty="0"/>
                <a:t>Distance</a:t>
              </a:r>
            </a:p>
          </p:txBody>
        </p:sp>
      </p:grpSp>
      <p:sp>
        <p:nvSpPr>
          <p:cNvPr id="372" name="TextBox 371">
            <a:extLst>
              <a:ext uri="{FF2B5EF4-FFF2-40B4-BE49-F238E27FC236}">
                <a16:creationId xmlns:a16="http://schemas.microsoft.com/office/drawing/2014/main" id="{8EA801EE-387A-4533-836B-CBE34DF46273}"/>
              </a:ext>
            </a:extLst>
          </p:cNvPr>
          <p:cNvSpPr txBox="1"/>
          <p:nvPr/>
        </p:nvSpPr>
        <p:spPr>
          <a:xfrm>
            <a:off x="4966655" y="6419460"/>
            <a:ext cx="1147694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1000" dirty="0"/>
              <a:t>Label</a:t>
            </a:r>
          </a:p>
          <a:p>
            <a:r>
              <a:rPr lang="en-US" sz="1000" dirty="0"/>
              <a:t>Room Capacity</a:t>
            </a:r>
          </a:p>
        </p:txBody>
      </p: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14D06A3E-9CA7-48D3-8270-4DD9F48F44F7}"/>
              </a:ext>
            </a:extLst>
          </p:cNvPr>
          <p:cNvGrpSpPr/>
          <p:nvPr/>
        </p:nvGrpSpPr>
        <p:grpSpPr>
          <a:xfrm>
            <a:off x="3680474" y="3708433"/>
            <a:ext cx="695663" cy="702119"/>
            <a:chOff x="3680474" y="3708433"/>
            <a:chExt cx="695663" cy="702119"/>
          </a:xfrm>
        </p:grpSpPr>
        <p:grpSp>
          <p:nvGrpSpPr>
            <p:cNvPr id="379" name="Group 378">
              <a:extLst>
                <a:ext uri="{FF2B5EF4-FFF2-40B4-BE49-F238E27FC236}">
                  <a16:creationId xmlns:a16="http://schemas.microsoft.com/office/drawing/2014/main" id="{0CCA3CEC-418E-4552-A608-4DB4072A0EBE}"/>
                </a:ext>
              </a:extLst>
            </p:cNvPr>
            <p:cNvGrpSpPr/>
            <p:nvPr/>
          </p:nvGrpSpPr>
          <p:grpSpPr>
            <a:xfrm>
              <a:off x="3680474" y="3708433"/>
              <a:ext cx="695663" cy="702119"/>
              <a:chOff x="2567828" y="4952690"/>
              <a:chExt cx="695663" cy="702119"/>
            </a:xfrm>
          </p:grpSpPr>
          <p:sp>
            <p:nvSpPr>
              <p:cNvPr id="380" name="Oval 379">
                <a:extLst>
                  <a:ext uri="{FF2B5EF4-FFF2-40B4-BE49-F238E27FC236}">
                    <a16:creationId xmlns:a16="http://schemas.microsoft.com/office/drawing/2014/main" id="{2355708C-A8F3-4E14-9DFD-6D838C42AE99}"/>
                  </a:ext>
                </a:extLst>
              </p:cNvPr>
              <p:cNvSpPr/>
              <p:nvPr/>
            </p:nvSpPr>
            <p:spPr>
              <a:xfrm>
                <a:off x="2567828" y="4957212"/>
                <a:ext cx="693262" cy="697597"/>
              </a:xfrm>
              <a:prstGeom prst="ellipse">
                <a:avLst/>
              </a:prstGeom>
              <a:solidFill>
                <a:schemeClr val="bg1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1" name="Oval 380">
                <a:extLst>
                  <a:ext uri="{FF2B5EF4-FFF2-40B4-BE49-F238E27FC236}">
                    <a16:creationId xmlns:a16="http://schemas.microsoft.com/office/drawing/2014/main" id="{DFFDE22C-05A3-496A-87B6-E5F1AF34ADFB}"/>
                  </a:ext>
                </a:extLst>
              </p:cNvPr>
              <p:cNvSpPr/>
              <p:nvPr/>
            </p:nvSpPr>
            <p:spPr>
              <a:xfrm>
                <a:off x="2570229" y="4952690"/>
                <a:ext cx="693262" cy="697597"/>
              </a:xfrm>
              <a:prstGeom prst="ellipse">
                <a:avLst/>
              </a:prstGeom>
              <a:blipFill dpi="0" rotWithShape="1">
                <a:blip r:embed="rId62"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 l="18000" t="12000" r="20000" b="-1000"/>
                </a:stretch>
              </a:blipFill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83" name="TextBox 382">
              <a:extLst>
                <a:ext uri="{FF2B5EF4-FFF2-40B4-BE49-F238E27FC236}">
                  <a16:creationId xmlns:a16="http://schemas.microsoft.com/office/drawing/2014/main" id="{C516E4A3-A909-4891-8D54-0EC8341BB8EC}"/>
                </a:ext>
              </a:extLst>
            </p:cNvPr>
            <p:cNvSpPr txBox="1"/>
            <p:nvPr/>
          </p:nvSpPr>
          <p:spPr>
            <a:xfrm rot="18925443">
              <a:off x="3743757" y="3855082"/>
              <a:ext cx="628885" cy="26161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100" b="1" dirty="0">
                  <a:solidFill>
                    <a:srgbClr val="FF0000"/>
                  </a:solidFill>
                </a:rPr>
                <a:t>Closed</a:t>
              </a:r>
            </a:p>
          </p:txBody>
        </p:sp>
      </p:grpSp>
      <p:sp>
        <p:nvSpPr>
          <p:cNvPr id="384" name="Oval 383">
            <a:extLst>
              <a:ext uri="{FF2B5EF4-FFF2-40B4-BE49-F238E27FC236}">
                <a16:creationId xmlns:a16="http://schemas.microsoft.com/office/drawing/2014/main" id="{132AE862-6E83-4DBE-8C22-45EAEBB46FF6}"/>
              </a:ext>
            </a:extLst>
          </p:cNvPr>
          <p:cNvSpPr/>
          <p:nvPr/>
        </p:nvSpPr>
        <p:spPr>
          <a:xfrm>
            <a:off x="3465223" y="5112113"/>
            <a:ext cx="693262" cy="697597"/>
          </a:xfrm>
          <a:prstGeom prst="ellipse">
            <a:avLst/>
          </a:prstGeom>
          <a:blipFill dpi="0" rotWithShape="1">
            <a:blip r:embed="rId63"/>
            <a:srcRect/>
            <a:stretch>
              <a:fillRect t="-5000" b="1000"/>
            </a:stretch>
          </a:blip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5" name="TextBox 384">
            <a:extLst>
              <a:ext uri="{FF2B5EF4-FFF2-40B4-BE49-F238E27FC236}">
                <a16:creationId xmlns:a16="http://schemas.microsoft.com/office/drawing/2014/main" id="{0794A251-63AB-4B12-8185-9EC00C881FFE}"/>
              </a:ext>
            </a:extLst>
          </p:cNvPr>
          <p:cNvSpPr txBox="1"/>
          <p:nvPr/>
        </p:nvSpPr>
        <p:spPr>
          <a:xfrm>
            <a:off x="2623826" y="3714631"/>
            <a:ext cx="1136791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Designate</a:t>
            </a:r>
          </a:p>
          <a:p>
            <a:pPr algn="ctr"/>
            <a:r>
              <a:rPr 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Rooms</a:t>
            </a:r>
          </a:p>
        </p:txBody>
      </p: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391772C2-9BE2-4357-BBC5-39AAF65A4280}"/>
              </a:ext>
            </a:extLst>
          </p:cNvPr>
          <p:cNvGrpSpPr/>
          <p:nvPr/>
        </p:nvGrpSpPr>
        <p:grpSpPr>
          <a:xfrm>
            <a:off x="4193754" y="4574788"/>
            <a:ext cx="706265" cy="698028"/>
            <a:chOff x="4207077" y="4566559"/>
            <a:chExt cx="706265" cy="698028"/>
          </a:xfrm>
        </p:grpSpPr>
        <p:sp>
          <p:nvSpPr>
            <p:cNvPr id="398" name="Oval 397">
              <a:extLst>
                <a:ext uri="{FF2B5EF4-FFF2-40B4-BE49-F238E27FC236}">
                  <a16:creationId xmlns:a16="http://schemas.microsoft.com/office/drawing/2014/main" id="{9F55BDFF-18DE-4607-A1FE-17C0A8A7CD80}"/>
                </a:ext>
              </a:extLst>
            </p:cNvPr>
            <p:cNvSpPr/>
            <p:nvPr/>
          </p:nvSpPr>
          <p:spPr>
            <a:xfrm>
              <a:off x="4215470" y="4566990"/>
              <a:ext cx="693262" cy="697597"/>
            </a:xfrm>
            <a:prstGeom prst="ellipse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5" name="Oval 374">
              <a:extLst>
                <a:ext uri="{FF2B5EF4-FFF2-40B4-BE49-F238E27FC236}">
                  <a16:creationId xmlns:a16="http://schemas.microsoft.com/office/drawing/2014/main" id="{229EF7DA-38C6-4C9B-B4EA-7091D81EF02B}"/>
                </a:ext>
              </a:extLst>
            </p:cNvPr>
            <p:cNvSpPr/>
            <p:nvPr/>
          </p:nvSpPr>
          <p:spPr>
            <a:xfrm>
              <a:off x="4207077" y="4566559"/>
              <a:ext cx="693262" cy="697597"/>
            </a:xfrm>
            <a:prstGeom prst="ellipse">
              <a:avLst/>
            </a:prstGeom>
            <a:blipFill dpi="0" rotWithShape="1">
              <a:blip r:embed="rId64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 l="18000" t="13000" r="15000" b="27000"/>
              </a:stretch>
            </a:blip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>
              <a:extLst>
                <a:ext uri="{FF2B5EF4-FFF2-40B4-BE49-F238E27FC236}">
                  <a16:creationId xmlns:a16="http://schemas.microsoft.com/office/drawing/2014/main" id="{46C8405C-60C4-4CAC-8177-751E9EA90408}"/>
                </a:ext>
              </a:extLst>
            </p:cNvPr>
            <p:cNvSpPr/>
            <p:nvPr/>
          </p:nvSpPr>
          <p:spPr>
            <a:xfrm>
              <a:off x="4547622" y="4836185"/>
              <a:ext cx="45719" cy="4571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399" name="TextBox 398">
              <a:extLst>
                <a:ext uri="{FF2B5EF4-FFF2-40B4-BE49-F238E27FC236}">
                  <a16:creationId xmlns:a16="http://schemas.microsoft.com/office/drawing/2014/main" id="{308ED336-38B0-45CD-8EFE-B7AAA02B7086}"/>
                </a:ext>
              </a:extLst>
            </p:cNvPr>
            <p:cNvSpPr txBox="1"/>
            <p:nvPr/>
          </p:nvSpPr>
          <p:spPr>
            <a:xfrm>
              <a:off x="4355769" y="4992624"/>
              <a:ext cx="557573" cy="200055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sz="700" dirty="0"/>
                <a:t>COVID-19</a:t>
              </a:r>
            </a:p>
          </p:txBody>
        </p:sp>
        <p:cxnSp>
          <p:nvCxnSpPr>
            <p:cNvPr id="401" name="Straight Connector 400">
              <a:extLst>
                <a:ext uri="{FF2B5EF4-FFF2-40B4-BE49-F238E27FC236}">
                  <a16:creationId xmlns:a16="http://schemas.microsoft.com/office/drawing/2014/main" id="{C109BA0C-8295-47B2-B2DA-C1DF7BF8C536}"/>
                </a:ext>
              </a:extLst>
            </p:cNvPr>
            <p:cNvCxnSpPr>
              <a:cxnSpLocks/>
              <a:stCxn id="375" idx="7"/>
              <a:endCxn id="375" idx="3"/>
            </p:cNvCxnSpPr>
            <p:nvPr/>
          </p:nvCxnSpPr>
          <p:spPr>
            <a:xfrm flipH="1">
              <a:off x="4308603" y="4668720"/>
              <a:ext cx="490210" cy="493275"/>
            </a:xfrm>
            <a:prstGeom prst="line">
              <a:avLst/>
            </a:pr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3" name="TextBox 402">
              <a:extLst>
                <a:ext uri="{FF2B5EF4-FFF2-40B4-BE49-F238E27FC236}">
                  <a16:creationId xmlns:a16="http://schemas.microsoft.com/office/drawing/2014/main" id="{02293B63-D750-4C2B-81C6-740E66BE1244}"/>
                </a:ext>
              </a:extLst>
            </p:cNvPr>
            <p:cNvSpPr txBox="1"/>
            <p:nvPr/>
          </p:nvSpPr>
          <p:spPr>
            <a:xfrm>
              <a:off x="4279676" y="5062558"/>
              <a:ext cx="629723" cy="200055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sz="700" dirty="0"/>
                <a:t>Symptoms</a:t>
              </a:r>
            </a:p>
          </p:txBody>
        </p:sp>
      </p:grp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90EE0977-A65E-4859-8566-8097017D5C6B}"/>
              </a:ext>
            </a:extLst>
          </p:cNvPr>
          <p:cNvGrpSpPr/>
          <p:nvPr/>
        </p:nvGrpSpPr>
        <p:grpSpPr>
          <a:xfrm>
            <a:off x="4364328" y="5750758"/>
            <a:ext cx="745576" cy="1028984"/>
            <a:chOff x="4385394" y="5730702"/>
            <a:chExt cx="745576" cy="1028984"/>
          </a:xfrm>
        </p:grpSpPr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id="{4E6D1B6D-CBDD-4C26-B40B-FC5AE40F9516}"/>
                </a:ext>
              </a:extLst>
            </p:cNvPr>
            <p:cNvSpPr/>
            <p:nvPr/>
          </p:nvSpPr>
          <p:spPr>
            <a:xfrm rot="1868066">
              <a:off x="4622667" y="6112534"/>
              <a:ext cx="242654" cy="30203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4" name="Rectangle 403">
              <a:extLst>
                <a:ext uri="{FF2B5EF4-FFF2-40B4-BE49-F238E27FC236}">
                  <a16:creationId xmlns:a16="http://schemas.microsoft.com/office/drawing/2014/main" id="{31DC9708-FCD3-4983-BA2E-E6675C1163C7}"/>
                </a:ext>
              </a:extLst>
            </p:cNvPr>
            <p:cNvSpPr/>
            <p:nvPr/>
          </p:nvSpPr>
          <p:spPr>
            <a:xfrm rot="1868066">
              <a:off x="4965929" y="6284890"/>
              <a:ext cx="72636" cy="904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9" name="Rectangle 408">
              <a:extLst>
                <a:ext uri="{FF2B5EF4-FFF2-40B4-BE49-F238E27FC236}">
                  <a16:creationId xmlns:a16="http://schemas.microsoft.com/office/drawing/2014/main" id="{F6EA15C6-4B4D-457B-924A-25899887AD8E}"/>
                </a:ext>
              </a:extLst>
            </p:cNvPr>
            <p:cNvSpPr/>
            <p:nvPr/>
          </p:nvSpPr>
          <p:spPr>
            <a:xfrm rot="1868066">
              <a:off x="4810501" y="6538799"/>
              <a:ext cx="72636" cy="904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2" name="Rectangle 411">
              <a:extLst>
                <a:ext uri="{FF2B5EF4-FFF2-40B4-BE49-F238E27FC236}">
                  <a16:creationId xmlns:a16="http://schemas.microsoft.com/office/drawing/2014/main" id="{BDC09430-B1E7-4060-8C13-354942E8DA7D}"/>
                </a:ext>
              </a:extLst>
            </p:cNvPr>
            <p:cNvSpPr/>
            <p:nvPr/>
          </p:nvSpPr>
          <p:spPr>
            <a:xfrm rot="1868066">
              <a:off x="4510018" y="6546154"/>
              <a:ext cx="72636" cy="904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4" name="Rectangle 413">
              <a:extLst>
                <a:ext uri="{FF2B5EF4-FFF2-40B4-BE49-F238E27FC236}">
                  <a16:creationId xmlns:a16="http://schemas.microsoft.com/office/drawing/2014/main" id="{8A73CB10-2281-48BE-B9CE-4293586C1006}"/>
                </a:ext>
              </a:extLst>
            </p:cNvPr>
            <p:cNvSpPr/>
            <p:nvPr/>
          </p:nvSpPr>
          <p:spPr>
            <a:xfrm rot="1868066">
              <a:off x="4452609" y="6141438"/>
              <a:ext cx="72636" cy="904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5" name="Rectangle 414">
              <a:extLst>
                <a:ext uri="{FF2B5EF4-FFF2-40B4-BE49-F238E27FC236}">
                  <a16:creationId xmlns:a16="http://schemas.microsoft.com/office/drawing/2014/main" id="{0D35E4CF-B322-4D89-BF5B-8FFF807AB3C5}"/>
                </a:ext>
              </a:extLst>
            </p:cNvPr>
            <p:cNvSpPr/>
            <p:nvPr/>
          </p:nvSpPr>
          <p:spPr>
            <a:xfrm rot="1868066">
              <a:off x="4611881" y="5883226"/>
              <a:ext cx="72636" cy="904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6" name="Rectangle 415">
              <a:extLst>
                <a:ext uri="{FF2B5EF4-FFF2-40B4-BE49-F238E27FC236}">
                  <a16:creationId xmlns:a16="http://schemas.microsoft.com/office/drawing/2014/main" id="{8CDCD974-F99B-4A54-95F5-343D83100CF7}"/>
                </a:ext>
              </a:extLst>
            </p:cNvPr>
            <p:cNvSpPr/>
            <p:nvPr/>
          </p:nvSpPr>
          <p:spPr>
            <a:xfrm rot="1868066">
              <a:off x="4930359" y="5870296"/>
              <a:ext cx="72636" cy="904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4" name="Picture 203" descr="A close up of a sign&#10;&#10;Description automatically generated">
              <a:extLst>
                <a:ext uri="{FF2B5EF4-FFF2-40B4-BE49-F238E27FC236}">
                  <a16:creationId xmlns:a16="http://schemas.microsoft.com/office/drawing/2014/main" id="{3B4455D8-DA7D-43D9-B9D9-038C7607D995}"/>
                </a:ext>
              </a:extLst>
            </p:cNvPr>
            <p:cNvPicPr>
              <a:picLocks noChangeAspect="1"/>
            </p:cNvPicPr>
            <p:nvPr/>
          </p:nvPicPr>
          <p:blipFill>
            <a:blip r:embed="rId6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tx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114774">
              <a:off x="4243690" y="5872406"/>
              <a:ext cx="1028984" cy="745576"/>
            </a:xfrm>
            <a:prstGeom prst="rect">
              <a:avLst/>
            </a:prstGeom>
          </p:spPr>
        </p:pic>
      </p:grpSp>
      <p:pic>
        <p:nvPicPr>
          <p:cNvPr id="153" name="Picture 152">
            <a:extLst>
              <a:ext uri="{FF2B5EF4-FFF2-40B4-BE49-F238E27FC236}">
                <a16:creationId xmlns:a16="http://schemas.microsoft.com/office/drawing/2014/main" id="{21745B29-7D7E-4C99-A867-1A10C5BD85D9}"/>
              </a:ext>
            </a:extLst>
          </p:cNvPr>
          <p:cNvPicPr>
            <a:picLocks noChangeAspect="1"/>
          </p:cNvPicPr>
          <p:nvPr/>
        </p:nvPicPr>
        <p:blipFill>
          <a:blip r:embed="rId67"/>
          <a:stretch>
            <a:fillRect/>
          </a:stretch>
        </p:blipFill>
        <p:spPr>
          <a:xfrm>
            <a:off x="10577141" y="827791"/>
            <a:ext cx="1175467" cy="1175467"/>
          </a:xfrm>
          <a:prstGeom prst="rect">
            <a:avLst/>
          </a:prstGeom>
        </p:spPr>
      </p:pic>
      <p:pic>
        <p:nvPicPr>
          <p:cNvPr id="423" name="Picture 422">
            <a:extLst>
              <a:ext uri="{FF2B5EF4-FFF2-40B4-BE49-F238E27FC236}">
                <a16:creationId xmlns:a16="http://schemas.microsoft.com/office/drawing/2014/main" id="{94EE3BF2-6D2B-4847-BC93-DFE92C5A2B44}"/>
              </a:ext>
            </a:extLst>
          </p:cNvPr>
          <p:cNvPicPr>
            <a:picLocks noChangeAspect="1"/>
          </p:cNvPicPr>
          <p:nvPr/>
        </p:nvPicPr>
        <p:blipFill rotWithShape="1"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547"/>
          <a:stretch/>
        </p:blipFill>
        <p:spPr>
          <a:xfrm>
            <a:off x="4476879" y="4589862"/>
            <a:ext cx="143422" cy="117036"/>
          </a:xfrm>
          <a:prstGeom prst="rect">
            <a:avLst/>
          </a:prstGeom>
          <a:effectLst/>
        </p:spPr>
      </p:pic>
      <p:pic>
        <p:nvPicPr>
          <p:cNvPr id="12" name="Picture 11" descr="A screenshot of a cell phone&#10;&#10;Description automatically generated">
            <a:extLst>
              <a:ext uri="{FF2B5EF4-FFF2-40B4-BE49-F238E27FC236}">
                <a16:creationId xmlns:a16="http://schemas.microsoft.com/office/drawing/2014/main" id="{EE11B0D1-F78F-41E8-92EA-4B4582837123}"/>
              </a:ext>
            </a:extLst>
          </p:cNvPr>
          <p:cNvPicPr>
            <a:picLocks noChangeAspect="1"/>
          </p:cNvPicPr>
          <p:nvPr/>
        </p:nvPicPr>
        <p:blipFill rotWithShape="1"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1" r="6447"/>
          <a:stretch/>
        </p:blipFill>
        <p:spPr>
          <a:xfrm>
            <a:off x="2352530" y="905242"/>
            <a:ext cx="782361" cy="456817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01" name="TextBox 300">
            <a:extLst>
              <a:ext uri="{FF2B5EF4-FFF2-40B4-BE49-F238E27FC236}">
                <a16:creationId xmlns:a16="http://schemas.microsoft.com/office/drawing/2014/main" id="{6FDE20FD-0DAF-4387-AA59-E1553EE215D5}"/>
              </a:ext>
            </a:extLst>
          </p:cNvPr>
          <p:cNvSpPr txBox="1"/>
          <p:nvPr/>
        </p:nvSpPr>
        <p:spPr>
          <a:xfrm>
            <a:off x="2159227" y="710127"/>
            <a:ext cx="114841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Mandate COVID-19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553FD58-8769-44EF-8FE6-3F2232CD9D3D}"/>
              </a:ext>
            </a:extLst>
          </p:cNvPr>
          <p:cNvSpPr/>
          <p:nvPr/>
        </p:nvSpPr>
        <p:spPr>
          <a:xfrm>
            <a:off x="2592200" y="1435871"/>
            <a:ext cx="67037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/>
              <a:t>Measures 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042E89A-70F6-4A3B-850A-9016267580C2}"/>
              </a:ext>
            </a:extLst>
          </p:cNvPr>
          <p:cNvGrpSpPr/>
          <p:nvPr/>
        </p:nvGrpSpPr>
        <p:grpSpPr>
          <a:xfrm>
            <a:off x="3216181" y="1213595"/>
            <a:ext cx="570815" cy="330511"/>
            <a:chOff x="3197322" y="1195236"/>
            <a:chExt cx="570815" cy="330511"/>
          </a:xfrm>
        </p:grpSpPr>
        <p:sp>
          <p:nvSpPr>
            <p:cNvPr id="243" name="TextBox 242">
              <a:extLst>
                <a:ext uri="{FF2B5EF4-FFF2-40B4-BE49-F238E27FC236}">
                  <a16:creationId xmlns:a16="http://schemas.microsoft.com/office/drawing/2014/main" id="{A2A9F1D6-4418-4492-9E05-140A66ACA891}"/>
                </a:ext>
              </a:extLst>
            </p:cNvPr>
            <p:cNvSpPr txBox="1"/>
            <p:nvPr/>
          </p:nvSpPr>
          <p:spPr>
            <a:xfrm>
              <a:off x="3197322" y="1195236"/>
              <a:ext cx="569173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900" dirty="0"/>
                <a:t>Thermal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A7CF74A-AD98-4209-B2CB-8C5FC3FF620D}"/>
                </a:ext>
              </a:extLst>
            </p:cNvPr>
            <p:cNvSpPr/>
            <p:nvPr/>
          </p:nvSpPr>
          <p:spPr>
            <a:xfrm>
              <a:off x="3208368" y="1294915"/>
              <a:ext cx="559769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900" dirty="0"/>
                <a:t>Scanner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167117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371D67D8-A0D8-4CD2-9D73-BAB75366E46B}"/>
              </a:ext>
            </a:extLst>
          </p:cNvPr>
          <p:cNvGrpSpPr/>
          <p:nvPr/>
        </p:nvGrpSpPr>
        <p:grpSpPr>
          <a:xfrm>
            <a:off x="-34691" y="-29311"/>
            <a:ext cx="12261382" cy="6901236"/>
            <a:chOff x="-39248" y="-26312"/>
            <a:chExt cx="12261382" cy="6901236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07EC368C-7DC5-4218-8F35-85C4A2E19B3E}"/>
                </a:ext>
              </a:extLst>
            </p:cNvPr>
            <p:cNvGrpSpPr/>
            <p:nvPr/>
          </p:nvGrpSpPr>
          <p:grpSpPr>
            <a:xfrm>
              <a:off x="-39248" y="-26312"/>
              <a:ext cx="12261382" cy="6901236"/>
              <a:chOff x="-39248" y="-26312"/>
              <a:chExt cx="12261382" cy="6901236"/>
            </a:xfrm>
          </p:grpSpPr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4C206F0D-00CF-49CB-973D-781BDD95120A}"/>
                  </a:ext>
                </a:extLst>
              </p:cNvPr>
              <p:cNvSpPr/>
              <p:nvPr/>
            </p:nvSpPr>
            <p:spPr>
              <a:xfrm>
                <a:off x="0" y="0"/>
                <a:ext cx="12192000" cy="6858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3DEC3237-1129-41FE-96C8-0C8B9E9B98D7}"/>
                  </a:ext>
                </a:extLst>
              </p:cNvPr>
              <p:cNvSpPr/>
              <p:nvPr/>
            </p:nvSpPr>
            <p:spPr>
              <a:xfrm flipH="1">
                <a:off x="6706269" y="-9031"/>
                <a:ext cx="5515865" cy="3561516"/>
              </a:xfrm>
              <a:custGeom>
                <a:avLst/>
                <a:gdLst>
                  <a:gd name="connsiteX0" fmla="*/ 3820438 w 5611660"/>
                  <a:gd name="connsiteY0" fmla="*/ 37578 h 3457184"/>
                  <a:gd name="connsiteX1" fmla="*/ 5611660 w 5611660"/>
                  <a:gd name="connsiteY1" fmla="*/ 2793304 h 3457184"/>
                  <a:gd name="connsiteX2" fmla="*/ 5348614 w 5611660"/>
                  <a:gd name="connsiteY2" fmla="*/ 3031299 h 3457184"/>
                  <a:gd name="connsiteX3" fmla="*/ 5223353 w 5611660"/>
                  <a:gd name="connsiteY3" fmla="*/ 3331923 h 3457184"/>
                  <a:gd name="connsiteX4" fmla="*/ 5248405 w 5611660"/>
                  <a:gd name="connsiteY4" fmla="*/ 3444658 h 3457184"/>
                  <a:gd name="connsiteX5" fmla="*/ 25052 w 5611660"/>
                  <a:gd name="connsiteY5" fmla="*/ 3457184 h 3457184"/>
                  <a:gd name="connsiteX6" fmla="*/ 0 w 5611660"/>
                  <a:gd name="connsiteY6" fmla="*/ 0 h 3457184"/>
                  <a:gd name="connsiteX7" fmla="*/ 3820438 w 5611660"/>
                  <a:gd name="connsiteY7" fmla="*/ 37578 h 3457184"/>
                  <a:gd name="connsiteX0" fmla="*/ 3820438 w 5611660"/>
                  <a:gd name="connsiteY0" fmla="*/ 37578 h 3495864"/>
                  <a:gd name="connsiteX1" fmla="*/ 5611660 w 5611660"/>
                  <a:gd name="connsiteY1" fmla="*/ 2793304 h 3495864"/>
                  <a:gd name="connsiteX2" fmla="*/ 5348614 w 5611660"/>
                  <a:gd name="connsiteY2" fmla="*/ 3031299 h 3495864"/>
                  <a:gd name="connsiteX3" fmla="*/ 5223353 w 5611660"/>
                  <a:gd name="connsiteY3" fmla="*/ 3331923 h 3495864"/>
                  <a:gd name="connsiteX4" fmla="*/ 5255720 w 5611660"/>
                  <a:gd name="connsiteY4" fmla="*/ 3495864 h 3495864"/>
                  <a:gd name="connsiteX5" fmla="*/ 25052 w 5611660"/>
                  <a:gd name="connsiteY5" fmla="*/ 3457184 h 3495864"/>
                  <a:gd name="connsiteX6" fmla="*/ 0 w 5611660"/>
                  <a:gd name="connsiteY6" fmla="*/ 0 h 3495864"/>
                  <a:gd name="connsiteX7" fmla="*/ 3820438 w 5611660"/>
                  <a:gd name="connsiteY7" fmla="*/ 37578 h 3495864"/>
                  <a:gd name="connsiteX0" fmla="*/ 3820438 w 5611660"/>
                  <a:gd name="connsiteY0" fmla="*/ 37578 h 3503180"/>
                  <a:gd name="connsiteX1" fmla="*/ 5611660 w 5611660"/>
                  <a:gd name="connsiteY1" fmla="*/ 2793304 h 3503180"/>
                  <a:gd name="connsiteX2" fmla="*/ 5348614 w 5611660"/>
                  <a:gd name="connsiteY2" fmla="*/ 3031299 h 3503180"/>
                  <a:gd name="connsiteX3" fmla="*/ 5223353 w 5611660"/>
                  <a:gd name="connsiteY3" fmla="*/ 3331923 h 3503180"/>
                  <a:gd name="connsiteX4" fmla="*/ 5255720 w 5611660"/>
                  <a:gd name="connsiteY4" fmla="*/ 3503180 h 3503180"/>
                  <a:gd name="connsiteX5" fmla="*/ 25052 w 5611660"/>
                  <a:gd name="connsiteY5" fmla="*/ 3457184 h 3503180"/>
                  <a:gd name="connsiteX6" fmla="*/ 0 w 5611660"/>
                  <a:gd name="connsiteY6" fmla="*/ 0 h 3503180"/>
                  <a:gd name="connsiteX7" fmla="*/ 3820438 w 5611660"/>
                  <a:gd name="connsiteY7" fmla="*/ 37578 h 3503180"/>
                  <a:gd name="connsiteX0" fmla="*/ 3820438 w 5611660"/>
                  <a:gd name="connsiteY0" fmla="*/ 37578 h 3503180"/>
                  <a:gd name="connsiteX1" fmla="*/ 5611660 w 5611660"/>
                  <a:gd name="connsiteY1" fmla="*/ 2793304 h 3503180"/>
                  <a:gd name="connsiteX2" fmla="*/ 5348614 w 5611660"/>
                  <a:gd name="connsiteY2" fmla="*/ 3031299 h 3503180"/>
                  <a:gd name="connsiteX3" fmla="*/ 5223353 w 5611660"/>
                  <a:gd name="connsiteY3" fmla="*/ 3331923 h 3503180"/>
                  <a:gd name="connsiteX4" fmla="*/ 5255720 w 5611660"/>
                  <a:gd name="connsiteY4" fmla="*/ 3503180 h 3503180"/>
                  <a:gd name="connsiteX5" fmla="*/ 17737 w 5611660"/>
                  <a:gd name="connsiteY5" fmla="*/ 3486445 h 3503180"/>
                  <a:gd name="connsiteX6" fmla="*/ 0 w 5611660"/>
                  <a:gd name="connsiteY6" fmla="*/ 0 h 3503180"/>
                  <a:gd name="connsiteX7" fmla="*/ 3820438 w 5611660"/>
                  <a:gd name="connsiteY7" fmla="*/ 37578 h 3503180"/>
                  <a:gd name="connsiteX0" fmla="*/ 3820438 w 5611660"/>
                  <a:gd name="connsiteY0" fmla="*/ 37578 h 3503180"/>
                  <a:gd name="connsiteX1" fmla="*/ 5611660 w 5611660"/>
                  <a:gd name="connsiteY1" fmla="*/ 2793304 h 3503180"/>
                  <a:gd name="connsiteX2" fmla="*/ 5348614 w 5611660"/>
                  <a:gd name="connsiteY2" fmla="*/ 3031299 h 3503180"/>
                  <a:gd name="connsiteX3" fmla="*/ 5223353 w 5611660"/>
                  <a:gd name="connsiteY3" fmla="*/ 3331923 h 3503180"/>
                  <a:gd name="connsiteX4" fmla="*/ 5255720 w 5611660"/>
                  <a:gd name="connsiteY4" fmla="*/ 3503180 h 3503180"/>
                  <a:gd name="connsiteX5" fmla="*/ 25053 w 5611660"/>
                  <a:gd name="connsiteY5" fmla="*/ 3501076 h 3503180"/>
                  <a:gd name="connsiteX6" fmla="*/ 0 w 5611660"/>
                  <a:gd name="connsiteY6" fmla="*/ 0 h 3503180"/>
                  <a:gd name="connsiteX7" fmla="*/ 3820438 w 5611660"/>
                  <a:gd name="connsiteY7" fmla="*/ 37578 h 3503180"/>
                  <a:gd name="connsiteX0" fmla="*/ 3820438 w 5611660"/>
                  <a:gd name="connsiteY0" fmla="*/ 37578 h 3503180"/>
                  <a:gd name="connsiteX1" fmla="*/ 5611660 w 5611660"/>
                  <a:gd name="connsiteY1" fmla="*/ 2793304 h 3503180"/>
                  <a:gd name="connsiteX2" fmla="*/ 5348614 w 5611660"/>
                  <a:gd name="connsiteY2" fmla="*/ 3031299 h 3503180"/>
                  <a:gd name="connsiteX3" fmla="*/ 5223353 w 5611660"/>
                  <a:gd name="connsiteY3" fmla="*/ 3331923 h 3503180"/>
                  <a:gd name="connsiteX4" fmla="*/ 5255720 w 5611660"/>
                  <a:gd name="connsiteY4" fmla="*/ 3503180 h 3503180"/>
                  <a:gd name="connsiteX5" fmla="*/ 25053 w 5611660"/>
                  <a:gd name="connsiteY5" fmla="*/ 3501076 h 3503180"/>
                  <a:gd name="connsiteX6" fmla="*/ 0 w 5611660"/>
                  <a:gd name="connsiteY6" fmla="*/ 0 h 3503180"/>
                  <a:gd name="connsiteX7" fmla="*/ 3820438 w 5611660"/>
                  <a:gd name="connsiteY7" fmla="*/ 37578 h 3503180"/>
                  <a:gd name="connsiteX0" fmla="*/ 3795530 w 5586752"/>
                  <a:gd name="connsiteY0" fmla="*/ 0 h 3465602"/>
                  <a:gd name="connsiteX1" fmla="*/ 5586752 w 5586752"/>
                  <a:gd name="connsiteY1" fmla="*/ 2755726 h 3465602"/>
                  <a:gd name="connsiteX2" fmla="*/ 5323706 w 5586752"/>
                  <a:gd name="connsiteY2" fmla="*/ 2993721 h 3465602"/>
                  <a:gd name="connsiteX3" fmla="*/ 5198445 w 5586752"/>
                  <a:gd name="connsiteY3" fmla="*/ 3294345 h 3465602"/>
                  <a:gd name="connsiteX4" fmla="*/ 5230812 w 5586752"/>
                  <a:gd name="connsiteY4" fmla="*/ 3465602 h 3465602"/>
                  <a:gd name="connsiteX5" fmla="*/ 145 w 5586752"/>
                  <a:gd name="connsiteY5" fmla="*/ 3463498 h 3465602"/>
                  <a:gd name="connsiteX6" fmla="*/ 165288 w 5586752"/>
                  <a:gd name="connsiteY6" fmla="*/ 28259 h 3465602"/>
                  <a:gd name="connsiteX7" fmla="*/ 3795530 w 5586752"/>
                  <a:gd name="connsiteY7" fmla="*/ 0 h 3465602"/>
                  <a:gd name="connsiteX0" fmla="*/ 3820437 w 5611659"/>
                  <a:gd name="connsiteY0" fmla="*/ 30262 h 3495864"/>
                  <a:gd name="connsiteX1" fmla="*/ 5611659 w 5611659"/>
                  <a:gd name="connsiteY1" fmla="*/ 2785988 h 3495864"/>
                  <a:gd name="connsiteX2" fmla="*/ 5348613 w 5611659"/>
                  <a:gd name="connsiteY2" fmla="*/ 3023983 h 3495864"/>
                  <a:gd name="connsiteX3" fmla="*/ 5223352 w 5611659"/>
                  <a:gd name="connsiteY3" fmla="*/ 3324607 h 3495864"/>
                  <a:gd name="connsiteX4" fmla="*/ 5255719 w 5611659"/>
                  <a:gd name="connsiteY4" fmla="*/ 3495864 h 3495864"/>
                  <a:gd name="connsiteX5" fmla="*/ 25052 w 5611659"/>
                  <a:gd name="connsiteY5" fmla="*/ 3493760 h 3495864"/>
                  <a:gd name="connsiteX6" fmla="*/ 0 w 5611659"/>
                  <a:gd name="connsiteY6" fmla="*/ 0 h 3495864"/>
                  <a:gd name="connsiteX7" fmla="*/ 3820437 w 5611659"/>
                  <a:gd name="connsiteY7" fmla="*/ 30262 h 3495864"/>
                  <a:gd name="connsiteX0" fmla="*/ 3769231 w 5611659"/>
                  <a:gd name="connsiteY0" fmla="*/ 0 h 3502178"/>
                  <a:gd name="connsiteX1" fmla="*/ 5611659 w 5611659"/>
                  <a:gd name="connsiteY1" fmla="*/ 2792302 h 3502178"/>
                  <a:gd name="connsiteX2" fmla="*/ 5348613 w 5611659"/>
                  <a:gd name="connsiteY2" fmla="*/ 3030297 h 3502178"/>
                  <a:gd name="connsiteX3" fmla="*/ 5223352 w 5611659"/>
                  <a:gd name="connsiteY3" fmla="*/ 3330921 h 3502178"/>
                  <a:gd name="connsiteX4" fmla="*/ 5255719 w 5611659"/>
                  <a:gd name="connsiteY4" fmla="*/ 3502178 h 3502178"/>
                  <a:gd name="connsiteX5" fmla="*/ 25052 w 5611659"/>
                  <a:gd name="connsiteY5" fmla="*/ 3500074 h 3502178"/>
                  <a:gd name="connsiteX6" fmla="*/ 0 w 5611659"/>
                  <a:gd name="connsiteY6" fmla="*/ 6314 h 3502178"/>
                  <a:gd name="connsiteX7" fmla="*/ 3769231 w 5611659"/>
                  <a:gd name="connsiteY7" fmla="*/ 0 h 3502178"/>
                  <a:gd name="connsiteX0" fmla="*/ 3798492 w 5611659"/>
                  <a:gd name="connsiteY0" fmla="*/ 1001 h 3495864"/>
                  <a:gd name="connsiteX1" fmla="*/ 5611659 w 5611659"/>
                  <a:gd name="connsiteY1" fmla="*/ 2785988 h 3495864"/>
                  <a:gd name="connsiteX2" fmla="*/ 5348613 w 5611659"/>
                  <a:gd name="connsiteY2" fmla="*/ 3023983 h 3495864"/>
                  <a:gd name="connsiteX3" fmla="*/ 5223352 w 5611659"/>
                  <a:gd name="connsiteY3" fmla="*/ 3324607 h 3495864"/>
                  <a:gd name="connsiteX4" fmla="*/ 5255719 w 5611659"/>
                  <a:gd name="connsiteY4" fmla="*/ 3495864 h 3495864"/>
                  <a:gd name="connsiteX5" fmla="*/ 25052 w 5611659"/>
                  <a:gd name="connsiteY5" fmla="*/ 3493760 h 3495864"/>
                  <a:gd name="connsiteX6" fmla="*/ 0 w 5611659"/>
                  <a:gd name="connsiteY6" fmla="*/ 0 h 3495864"/>
                  <a:gd name="connsiteX7" fmla="*/ 3798492 w 5611659"/>
                  <a:gd name="connsiteY7" fmla="*/ 1001 h 3495864"/>
                  <a:gd name="connsiteX0" fmla="*/ 3783861 w 5611659"/>
                  <a:gd name="connsiteY0" fmla="*/ 0 h 3502179"/>
                  <a:gd name="connsiteX1" fmla="*/ 5611659 w 5611659"/>
                  <a:gd name="connsiteY1" fmla="*/ 2792303 h 3502179"/>
                  <a:gd name="connsiteX2" fmla="*/ 5348613 w 5611659"/>
                  <a:gd name="connsiteY2" fmla="*/ 3030298 h 3502179"/>
                  <a:gd name="connsiteX3" fmla="*/ 5223352 w 5611659"/>
                  <a:gd name="connsiteY3" fmla="*/ 3330922 h 3502179"/>
                  <a:gd name="connsiteX4" fmla="*/ 5255719 w 5611659"/>
                  <a:gd name="connsiteY4" fmla="*/ 3502179 h 3502179"/>
                  <a:gd name="connsiteX5" fmla="*/ 25052 w 5611659"/>
                  <a:gd name="connsiteY5" fmla="*/ 3500075 h 3502179"/>
                  <a:gd name="connsiteX6" fmla="*/ 0 w 5611659"/>
                  <a:gd name="connsiteY6" fmla="*/ 6315 h 3502179"/>
                  <a:gd name="connsiteX7" fmla="*/ 3783861 w 5611659"/>
                  <a:gd name="connsiteY7" fmla="*/ 0 h 3502179"/>
                  <a:gd name="connsiteX0" fmla="*/ 3783861 w 5611659"/>
                  <a:gd name="connsiteY0" fmla="*/ 0 h 3502179"/>
                  <a:gd name="connsiteX1" fmla="*/ 5611659 w 5611659"/>
                  <a:gd name="connsiteY1" fmla="*/ 2792303 h 3502179"/>
                  <a:gd name="connsiteX2" fmla="*/ 5348613 w 5611659"/>
                  <a:gd name="connsiteY2" fmla="*/ 3030298 h 3502179"/>
                  <a:gd name="connsiteX3" fmla="*/ 5223352 w 5611659"/>
                  <a:gd name="connsiteY3" fmla="*/ 3330922 h 3502179"/>
                  <a:gd name="connsiteX4" fmla="*/ 5255719 w 5611659"/>
                  <a:gd name="connsiteY4" fmla="*/ 3502179 h 3502179"/>
                  <a:gd name="connsiteX5" fmla="*/ 75852 w 5611659"/>
                  <a:gd name="connsiteY5" fmla="*/ 3479755 h 3502179"/>
                  <a:gd name="connsiteX6" fmla="*/ 0 w 5611659"/>
                  <a:gd name="connsiteY6" fmla="*/ 6315 h 3502179"/>
                  <a:gd name="connsiteX7" fmla="*/ 3783861 w 5611659"/>
                  <a:gd name="connsiteY7" fmla="*/ 0 h 3502179"/>
                  <a:gd name="connsiteX0" fmla="*/ 3708434 w 5536232"/>
                  <a:gd name="connsiteY0" fmla="*/ 0 h 3502179"/>
                  <a:gd name="connsiteX1" fmla="*/ 5536232 w 5536232"/>
                  <a:gd name="connsiteY1" fmla="*/ 2792303 h 3502179"/>
                  <a:gd name="connsiteX2" fmla="*/ 5273186 w 5536232"/>
                  <a:gd name="connsiteY2" fmla="*/ 3030298 h 3502179"/>
                  <a:gd name="connsiteX3" fmla="*/ 5147925 w 5536232"/>
                  <a:gd name="connsiteY3" fmla="*/ 3330922 h 3502179"/>
                  <a:gd name="connsiteX4" fmla="*/ 5180292 w 5536232"/>
                  <a:gd name="connsiteY4" fmla="*/ 3502179 h 3502179"/>
                  <a:gd name="connsiteX5" fmla="*/ 425 w 5536232"/>
                  <a:gd name="connsiteY5" fmla="*/ 3479755 h 3502179"/>
                  <a:gd name="connsiteX6" fmla="*/ 46493 w 5536232"/>
                  <a:gd name="connsiteY6" fmla="*/ 26635 h 3502179"/>
                  <a:gd name="connsiteX7" fmla="*/ 3708434 w 5536232"/>
                  <a:gd name="connsiteY7" fmla="*/ 0 h 3502179"/>
                  <a:gd name="connsiteX0" fmla="*/ 3708138 w 5535936"/>
                  <a:gd name="connsiteY0" fmla="*/ 0 h 3502179"/>
                  <a:gd name="connsiteX1" fmla="*/ 5535936 w 5535936"/>
                  <a:gd name="connsiteY1" fmla="*/ 2792303 h 3502179"/>
                  <a:gd name="connsiteX2" fmla="*/ 5272890 w 5535936"/>
                  <a:gd name="connsiteY2" fmla="*/ 3030298 h 3502179"/>
                  <a:gd name="connsiteX3" fmla="*/ 5147629 w 5535936"/>
                  <a:gd name="connsiteY3" fmla="*/ 3330922 h 3502179"/>
                  <a:gd name="connsiteX4" fmla="*/ 5179996 w 5535936"/>
                  <a:gd name="connsiteY4" fmla="*/ 3502179 h 3502179"/>
                  <a:gd name="connsiteX5" fmla="*/ 129 w 5535936"/>
                  <a:gd name="connsiteY5" fmla="*/ 3479755 h 3502179"/>
                  <a:gd name="connsiteX6" fmla="*/ 188437 w 5535936"/>
                  <a:gd name="connsiteY6" fmla="*/ 97755 h 3502179"/>
                  <a:gd name="connsiteX7" fmla="*/ 3708138 w 5535936"/>
                  <a:gd name="connsiteY7" fmla="*/ 0 h 3502179"/>
                  <a:gd name="connsiteX0" fmla="*/ 3709262 w 5537060"/>
                  <a:gd name="connsiteY0" fmla="*/ 14005 h 3516184"/>
                  <a:gd name="connsiteX1" fmla="*/ 5537060 w 5537060"/>
                  <a:gd name="connsiteY1" fmla="*/ 2806308 h 3516184"/>
                  <a:gd name="connsiteX2" fmla="*/ 5274014 w 5537060"/>
                  <a:gd name="connsiteY2" fmla="*/ 3044303 h 3516184"/>
                  <a:gd name="connsiteX3" fmla="*/ 5148753 w 5537060"/>
                  <a:gd name="connsiteY3" fmla="*/ 3344927 h 3516184"/>
                  <a:gd name="connsiteX4" fmla="*/ 5181120 w 5537060"/>
                  <a:gd name="connsiteY4" fmla="*/ 3516184 h 3516184"/>
                  <a:gd name="connsiteX5" fmla="*/ 1253 w 5537060"/>
                  <a:gd name="connsiteY5" fmla="*/ 3493760 h 3516184"/>
                  <a:gd name="connsiteX6" fmla="*/ 6681 w 5537060"/>
                  <a:gd name="connsiteY6" fmla="*/ 0 h 3516184"/>
                  <a:gd name="connsiteX7" fmla="*/ 3709262 w 5537060"/>
                  <a:gd name="connsiteY7" fmla="*/ 14005 h 3516184"/>
                  <a:gd name="connsiteX0" fmla="*/ 3702581 w 5530379"/>
                  <a:gd name="connsiteY0" fmla="*/ 14005 h 3516184"/>
                  <a:gd name="connsiteX1" fmla="*/ 5530379 w 5530379"/>
                  <a:gd name="connsiteY1" fmla="*/ 2806308 h 3516184"/>
                  <a:gd name="connsiteX2" fmla="*/ 5267333 w 5530379"/>
                  <a:gd name="connsiteY2" fmla="*/ 3044303 h 3516184"/>
                  <a:gd name="connsiteX3" fmla="*/ 5142072 w 5530379"/>
                  <a:gd name="connsiteY3" fmla="*/ 3344927 h 3516184"/>
                  <a:gd name="connsiteX4" fmla="*/ 5174439 w 5530379"/>
                  <a:gd name="connsiteY4" fmla="*/ 3516184 h 3516184"/>
                  <a:gd name="connsiteX5" fmla="*/ 4732 w 5530379"/>
                  <a:gd name="connsiteY5" fmla="*/ 3503920 h 3516184"/>
                  <a:gd name="connsiteX6" fmla="*/ 0 w 5530379"/>
                  <a:gd name="connsiteY6" fmla="*/ 0 h 3516184"/>
                  <a:gd name="connsiteX7" fmla="*/ 3702581 w 5530379"/>
                  <a:gd name="connsiteY7" fmla="*/ 14005 h 3516184"/>
                  <a:gd name="connsiteX0" fmla="*/ 3702581 w 5530379"/>
                  <a:gd name="connsiteY0" fmla="*/ 14005 h 3516184"/>
                  <a:gd name="connsiteX1" fmla="*/ 5530379 w 5530379"/>
                  <a:gd name="connsiteY1" fmla="*/ 2806308 h 3516184"/>
                  <a:gd name="connsiteX2" fmla="*/ 5267333 w 5530379"/>
                  <a:gd name="connsiteY2" fmla="*/ 3044303 h 3516184"/>
                  <a:gd name="connsiteX3" fmla="*/ 5142072 w 5530379"/>
                  <a:gd name="connsiteY3" fmla="*/ 3344927 h 3516184"/>
                  <a:gd name="connsiteX4" fmla="*/ 5174439 w 5530379"/>
                  <a:gd name="connsiteY4" fmla="*/ 3516184 h 3516184"/>
                  <a:gd name="connsiteX5" fmla="*/ 11989 w 5530379"/>
                  <a:gd name="connsiteY5" fmla="*/ 3496663 h 3516184"/>
                  <a:gd name="connsiteX6" fmla="*/ 0 w 5530379"/>
                  <a:gd name="connsiteY6" fmla="*/ 0 h 3516184"/>
                  <a:gd name="connsiteX7" fmla="*/ 3702581 w 5530379"/>
                  <a:gd name="connsiteY7" fmla="*/ 14005 h 3516184"/>
                  <a:gd name="connsiteX0" fmla="*/ 3702581 w 5530379"/>
                  <a:gd name="connsiteY0" fmla="*/ 14005 h 3525691"/>
                  <a:gd name="connsiteX1" fmla="*/ 5530379 w 5530379"/>
                  <a:gd name="connsiteY1" fmla="*/ 2806308 h 3525691"/>
                  <a:gd name="connsiteX2" fmla="*/ 5267333 w 5530379"/>
                  <a:gd name="connsiteY2" fmla="*/ 3044303 h 3525691"/>
                  <a:gd name="connsiteX3" fmla="*/ 5142072 w 5530379"/>
                  <a:gd name="connsiteY3" fmla="*/ 3344927 h 3525691"/>
                  <a:gd name="connsiteX4" fmla="*/ 5174439 w 5530379"/>
                  <a:gd name="connsiteY4" fmla="*/ 3516184 h 3525691"/>
                  <a:gd name="connsiteX5" fmla="*/ 26503 w 5530379"/>
                  <a:gd name="connsiteY5" fmla="*/ 3525691 h 3525691"/>
                  <a:gd name="connsiteX6" fmla="*/ 0 w 5530379"/>
                  <a:gd name="connsiteY6" fmla="*/ 0 h 3525691"/>
                  <a:gd name="connsiteX7" fmla="*/ 3702581 w 5530379"/>
                  <a:gd name="connsiteY7" fmla="*/ 14005 h 3525691"/>
                  <a:gd name="connsiteX0" fmla="*/ 3702581 w 5530379"/>
                  <a:gd name="connsiteY0" fmla="*/ 14005 h 3518434"/>
                  <a:gd name="connsiteX1" fmla="*/ 5530379 w 5530379"/>
                  <a:gd name="connsiteY1" fmla="*/ 2806308 h 3518434"/>
                  <a:gd name="connsiteX2" fmla="*/ 5267333 w 5530379"/>
                  <a:gd name="connsiteY2" fmla="*/ 3044303 h 3518434"/>
                  <a:gd name="connsiteX3" fmla="*/ 5142072 w 5530379"/>
                  <a:gd name="connsiteY3" fmla="*/ 3344927 h 3518434"/>
                  <a:gd name="connsiteX4" fmla="*/ 5174439 w 5530379"/>
                  <a:gd name="connsiteY4" fmla="*/ 3516184 h 3518434"/>
                  <a:gd name="connsiteX5" fmla="*/ 135360 w 5530379"/>
                  <a:gd name="connsiteY5" fmla="*/ 3518434 h 3518434"/>
                  <a:gd name="connsiteX6" fmla="*/ 0 w 5530379"/>
                  <a:gd name="connsiteY6" fmla="*/ 0 h 3518434"/>
                  <a:gd name="connsiteX7" fmla="*/ 3702581 w 5530379"/>
                  <a:gd name="connsiteY7" fmla="*/ 14005 h 3518434"/>
                  <a:gd name="connsiteX0" fmla="*/ 3702581 w 5530379"/>
                  <a:gd name="connsiteY0" fmla="*/ 14005 h 3516184"/>
                  <a:gd name="connsiteX1" fmla="*/ 5530379 w 5530379"/>
                  <a:gd name="connsiteY1" fmla="*/ 2806308 h 3516184"/>
                  <a:gd name="connsiteX2" fmla="*/ 5267333 w 5530379"/>
                  <a:gd name="connsiteY2" fmla="*/ 3044303 h 3516184"/>
                  <a:gd name="connsiteX3" fmla="*/ 5142072 w 5530379"/>
                  <a:gd name="connsiteY3" fmla="*/ 3344927 h 3516184"/>
                  <a:gd name="connsiteX4" fmla="*/ 5174439 w 5530379"/>
                  <a:gd name="connsiteY4" fmla="*/ 3516184 h 3516184"/>
                  <a:gd name="connsiteX5" fmla="*/ 26503 w 5530379"/>
                  <a:gd name="connsiteY5" fmla="*/ 3511177 h 3516184"/>
                  <a:gd name="connsiteX6" fmla="*/ 0 w 5530379"/>
                  <a:gd name="connsiteY6" fmla="*/ 0 h 3516184"/>
                  <a:gd name="connsiteX7" fmla="*/ 3702581 w 5530379"/>
                  <a:gd name="connsiteY7" fmla="*/ 14005 h 3516184"/>
                  <a:gd name="connsiteX0" fmla="*/ 3702581 w 5530379"/>
                  <a:gd name="connsiteY0" fmla="*/ 14005 h 3552469"/>
                  <a:gd name="connsiteX1" fmla="*/ 5530379 w 5530379"/>
                  <a:gd name="connsiteY1" fmla="*/ 2806308 h 3552469"/>
                  <a:gd name="connsiteX2" fmla="*/ 5267333 w 5530379"/>
                  <a:gd name="connsiteY2" fmla="*/ 3044303 h 3552469"/>
                  <a:gd name="connsiteX3" fmla="*/ 5142072 w 5530379"/>
                  <a:gd name="connsiteY3" fmla="*/ 3344927 h 3552469"/>
                  <a:gd name="connsiteX4" fmla="*/ 5174439 w 5530379"/>
                  <a:gd name="connsiteY4" fmla="*/ 3552469 h 3552469"/>
                  <a:gd name="connsiteX5" fmla="*/ 26503 w 5530379"/>
                  <a:gd name="connsiteY5" fmla="*/ 3511177 h 3552469"/>
                  <a:gd name="connsiteX6" fmla="*/ 0 w 5530379"/>
                  <a:gd name="connsiteY6" fmla="*/ 0 h 3552469"/>
                  <a:gd name="connsiteX7" fmla="*/ 3702581 w 5530379"/>
                  <a:gd name="connsiteY7" fmla="*/ 14005 h 3552469"/>
                  <a:gd name="connsiteX0" fmla="*/ 3702581 w 5530379"/>
                  <a:gd name="connsiteY0" fmla="*/ 14005 h 3552469"/>
                  <a:gd name="connsiteX1" fmla="*/ 5530379 w 5530379"/>
                  <a:gd name="connsiteY1" fmla="*/ 2806308 h 3552469"/>
                  <a:gd name="connsiteX2" fmla="*/ 5267333 w 5530379"/>
                  <a:gd name="connsiteY2" fmla="*/ 3044303 h 3552469"/>
                  <a:gd name="connsiteX3" fmla="*/ 5142072 w 5530379"/>
                  <a:gd name="connsiteY3" fmla="*/ 3344927 h 3552469"/>
                  <a:gd name="connsiteX4" fmla="*/ 5174439 w 5530379"/>
                  <a:gd name="connsiteY4" fmla="*/ 3552469 h 3552469"/>
                  <a:gd name="connsiteX5" fmla="*/ 19246 w 5530379"/>
                  <a:gd name="connsiteY5" fmla="*/ 3547463 h 3552469"/>
                  <a:gd name="connsiteX6" fmla="*/ 0 w 5530379"/>
                  <a:gd name="connsiteY6" fmla="*/ 0 h 3552469"/>
                  <a:gd name="connsiteX7" fmla="*/ 3702581 w 5530379"/>
                  <a:gd name="connsiteY7" fmla="*/ 14005 h 3552469"/>
                  <a:gd name="connsiteX0" fmla="*/ 3683483 w 5511281"/>
                  <a:gd name="connsiteY0" fmla="*/ 0 h 3538464"/>
                  <a:gd name="connsiteX1" fmla="*/ 5511281 w 5511281"/>
                  <a:gd name="connsiteY1" fmla="*/ 2792303 h 3538464"/>
                  <a:gd name="connsiteX2" fmla="*/ 5248235 w 5511281"/>
                  <a:gd name="connsiteY2" fmla="*/ 3030298 h 3538464"/>
                  <a:gd name="connsiteX3" fmla="*/ 5122974 w 5511281"/>
                  <a:gd name="connsiteY3" fmla="*/ 3330922 h 3538464"/>
                  <a:gd name="connsiteX4" fmla="*/ 5155341 w 5511281"/>
                  <a:gd name="connsiteY4" fmla="*/ 3538464 h 3538464"/>
                  <a:gd name="connsiteX5" fmla="*/ 148 w 5511281"/>
                  <a:gd name="connsiteY5" fmla="*/ 3533458 h 3538464"/>
                  <a:gd name="connsiteX6" fmla="*/ 162331 w 5511281"/>
                  <a:gd name="connsiteY6" fmla="*/ 203709 h 3538464"/>
                  <a:gd name="connsiteX7" fmla="*/ 3683483 w 5511281"/>
                  <a:gd name="connsiteY7" fmla="*/ 0 h 3538464"/>
                  <a:gd name="connsiteX0" fmla="*/ 3688067 w 5515865"/>
                  <a:gd name="connsiteY0" fmla="*/ 21262 h 3559726"/>
                  <a:gd name="connsiteX1" fmla="*/ 5515865 w 5515865"/>
                  <a:gd name="connsiteY1" fmla="*/ 2813565 h 3559726"/>
                  <a:gd name="connsiteX2" fmla="*/ 5252819 w 5515865"/>
                  <a:gd name="connsiteY2" fmla="*/ 3051560 h 3559726"/>
                  <a:gd name="connsiteX3" fmla="*/ 5127558 w 5515865"/>
                  <a:gd name="connsiteY3" fmla="*/ 3352184 h 3559726"/>
                  <a:gd name="connsiteX4" fmla="*/ 5159925 w 5515865"/>
                  <a:gd name="connsiteY4" fmla="*/ 3559726 h 3559726"/>
                  <a:gd name="connsiteX5" fmla="*/ 4732 w 5515865"/>
                  <a:gd name="connsiteY5" fmla="*/ 3554720 h 3559726"/>
                  <a:gd name="connsiteX6" fmla="*/ 0 w 5515865"/>
                  <a:gd name="connsiteY6" fmla="*/ 0 h 3559726"/>
                  <a:gd name="connsiteX7" fmla="*/ 3688067 w 5515865"/>
                  <a:gd name="connsiteY7" fmla="*/ 21262 h 3559726"/>
                  <a:gd name="connsiteX0" fmla="*/ 3665015 w 5515865"/>
                  <a:gd name="connsiteY0" fmla="*/ 0 h 3561516"/>
                  <a:gd name="connsiteX1" fmla="*/ 5515865 w 5515865"/>
                  <a:gd name="connsiteY1" fmla="*/ 2815355 h 3561516"/>
                  <a:gd name="connsiteX2" fmla="*/ 5252819 w 5515865"/>
                  <a:gd name="connsiteY2" fmla="*/ 3053350 h 3561516"/>
                  <a:gd name="connsiteX3" fmla="*/ 5127558 w 5515865"/>
                  <a:gd name="connsiteY3" fmla="*/ 3353974 h 3561516"/>
                  <a:gd name="connsiteX4" fmla="*/ 5159925 w 5515865"/>
                  <a:gd name="connsiteY4" fmla="*/ 3561516 h 3561516"/>
                  <a:gd name="connsiteX5" fmla="*/ 4732 w 5515865"/>
                  <a:gd name="connsiteY5" fmla="*/ 3556510 h 3561516"/>
                  <a:gd name="connsiteX6" fmla="*/ 0 w 5515865"/>
                  <a:gd name="connsiteY6" fmla="*/ 1790 h 3561516"/>
                  <a:gd name="connsiteX7" fmla="*/ 3665015 w 5515865"/>
                  <a:gd name="connsiteY7" fmla="*/ 0 h 35615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515865" h="3561516">
                    <a:moveTo>
                      <a:pt x="3665015" y="0"/>
                    </a:moveTo>
                    <a:lnTo>
                      <a:pt x="5515865" y="2815355"/>
                    </a:lnTo>
                    <a:lnTo>
                      <a:pt x="5252819" y="3053350"/>
                    </a:lnTo>
                    <a:lnTo>
                      <a:pt x="5127558" y="3353974"/>
                    </a:lnTo>
                    <a:lnTo>
                      <a:pt x="5159925" y="3561516"/>
                    </a:lnTo>
                    <a:lnTo>
                      <a:pt x="4732" y="3556510"/>
                    </a:lnTo>
                    <a:cubicBezTo>
                      <a:pt x="-1180" y="2394362"/>
                      <a:pt x="5912" y="1163938"/>
                      <a:pt x="0" y="1790"/>
                    </a:cubicBezTo>
                    <a:lnTo>
                      <a:pt x="366501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6"/>
                  </a:gs>
                  <a:gs pos="100000">
                    <a:schemeClr val="accent6">
                      <a:lumMod val="20000"/>
                      <a:lumOff val="80000"/>
                    </a:schemeClr>
                  </a:gs>
                </a:gsLst>
                <a:lin ang="138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6BDD74B2-F675-4A90-8205-304C84B02132}"/>
                  </a:ext>
                </a:extLst>
              </p:cNvPr>
              <p:cNvSpPr/>
              <p:nvPr/>
            </p:nvSpPr>
            <p:spPr>
              <a:xfrm>
                <a:off x="-12526" y="-11526"/>
                <a:ext cx="5611659" cy="3502179"/>
              </a:xfrm>
              <a:custGeom>
                <a:avLst/>
                <a:gdLst>
                  <a:gd name="connsiteX0" fmla="*/ 3820438 w 5611660"/>
                  <a:gd name="connsiteY0" fmla="*/ 37578 h 3457184"/>
                  <a:gd name="connsiteX1" fmla="*/ 5611660 w 5611660"/>
                  <a:gd name="connsiteY1" fmla="*/ 2793304 h 3457184"/>
                  <a:gd name="connsiteX2" fmla="*/ 5348614 w 5611660"/>
                  <a:gd name="connsiteY2" fmla="*/ 3031299 h 3457184"/>
                  <a:gd name="connsiteX3" fmla="*/ 5223353 w 5611660"/>
                  <a:gd name="connsiteY3" fmla="*/ 3331923 h 3457184"/>
                  <a:gd name="connsiteX4" fmla="*/ 5248405 w 5611660"/>
                  <a:gd name="connsiteY4" fmla="*/ 3444658 h 3457184"/>
                  <a:gd name="connsiteX5" fmla="*/ 25052 w 5611660"/>
                  <a:gd name="connsiteY5" fmla="*/ 3457184 h 3457184"/>
                  <a:gd name="connsiteX6" fmla="*/ 0 w 5611660"/>
                  <a:gd name="connsiteY6" fmla="*/ 0 h 3457184"/>
                  <a:gd name="connsiteX7" fmla="*/ 3820438 w 5611660"/>
                  <a:gd name="connsiteY7" fmla="*/ 37578 h 3457184"/>
                  <a:gd name="connsiteX0" fmla="*/ 3820438 w 5611660"/>
                  <a:gd name="connsiteY0" fmla="*/ 37578 h 3495864"/>
                  <a:gd name="connsiteX1" fmla="*/ 5611660 w 5611660"/>
                  <a:gd name="connsiteY1" fmla="*/ 2793304 h 3495864"/>
                  <a:gd name="connsiteX2" fmla="*/ 5348614 w 5611660"/>
                  <a:gd name="connsiteY2" fmla="*/ 3031299 h 3495864"/>
                  <a:gd name="connsiteX3" fmla="*/ 5223353 w 5611660"/>
                  <a:gd name="connsiteY3" fmla="*/ 3331923 h 3495864"/>
                  <a:gd name="connsiteX4" fmla="*/ 5255720 w 5611660"/>
                  <a:gd name="connsiteY4" fmla="*/ 3495864 h 3495864"/>
                  <a:gd name="connsiteX5" fmla="*/ 25052 w 5611660"/>
                  <a:gd name="connsiteY5" fmla="*/ 3457184 h 3495864"/>
                  <a:gd name="connsiteX6" fmla="*/ 0 w 5611660"/>
                  <a:gd name="connsiteY6" fmla="*/ 0 h 3495864"/>
                  <a:gd name="connsiteX7" fmla="*/ 3820438 w 5611660"/>
                  <a:gd name="connsiteY7" fmla="*/ 37578 h 3495864"/>
                  <a:gd name="connsiteX0" fmla="*/ 3820438 w 5611660"/>
                  <a:gd name="connsiteY0" fmla="*/ 37578 h 3503180"/>
                  <a:gd name="connsiteX1" fmla="*/ 5611660 w 5611660"/>
                  <a:gd name="connsiteY1" fmla="*/ 2793304 h 3503180"/>
                  <a:gd name="connsiteX2" fmla="*/ 5348614 w 5611660"/>
                  <a:gd name="connsiteY2" fmla="*/ 3031299 h 3503180"/>
                  <a:gd name="connsiteX3" fmla="*/ 5223353 w 5611660"/>
                  <a:gd name="connsiteY3" fmla="*/ 3331923 h 3503180"/>
                  <a:gd name="connsiteX4" fmla="*/ 5255720 w 5611660"/>
                  <a:gd name="connsiteY4" fmla="*/ 3503180 h 3503180"/>
                  <a:gd name="connsiteX5" fmla="*/ 25052 w 5611660"/>
                  <a:gd name="connsiteY5" fmla="*/ 3457184 h 3503180"/>
                  <a:gd name="connsiteX6" fmla="*/ 0 w 5611660"/>
                  <a:gd name="connsiteY6" fmla="*/ 0 h 3503180"/>
                  <a:gd name="connsiteX7" fmla="*/ 3820438 w 5611660"/>
                  <a:gd name="connsiteY7" fmla="*/ 37578 h 3503180"/>
                  <a:gd name="connsiteX0" fmla="*/ 3820438 w 5611660"/>
                  <a:gd name="connsiteY0" fmla="*/ 37578 h 3503180"/>
                  <a:gd name="connsiteX1" fmla="*/ 5611660 w 5611660"/>
                  <a:gd name="connsiteY1" fmla="*/ 2793304 h 3503180"/>
                  <a:gd name="connsiteX2" fmla="*/ 5348614 w 5611660"/>
                  <a:gd name="connsiteY2" fmla="*/ 3031299 h 3503180"/>
                  <a:gd name="connsiteX3" fmla="*/ 5223353 w 5611660"/>
                  <a:gd name="connsiteY3" fmla="*/ 3331923 h 3503180"/>
                  <a:gd name="connsiteX4" fmla="*/ 5255720 w 5611660"/>
                  <a:gd name="connsiteY4" fmla="*/ 3503180 h 3503180"/>
                  <a:gd name="connsiteX5" fmla="*/ 17737 w 5611660"/>
                  <a:gd name="connsiteY5" fmla="*/ 3486445 h 3503180"/>
                  <a:gd name="connsiteX6" fmla="*/ 0 w 5611660"/>
                  <a:gd name="connsiteY6" fmla="*/ 0 h 3503180"/>
                  <a:gd name="connsiteX7" fmla="*/ 3820438 w 5611660"/>
                  <a:gd name="connsiteY7" fmla="*/ 37578 h 3503180"/>
                  <a:gd name="connsiteX0" fmla="*/ 3820438 w 5611660"/>
                  <a:gd name="connsiteY0" fmla="*/ 37578 h 3503180"/>
                  <a:gd name="connsiteX1" fmla="*/ 5611660 w 5611660"/>
                  <a:gd name="connsiteY1" fmla="*/ 2793304 h 3503180"/>
                  <a:gd name="connsiteX2" fmla="*/ 5348614 w 5611660"/>
                  <a:gd name="connsiteY2" fmla="*/ 3031299 h 3503180"/>
                  <a:gd name="connsiteX3" fmla="*/ 5223353 w 5611660"/>
                  <a:gd name="connsiteY3" fmla="*/ 3331923 h 3503180"/>
                  <a:gd name="connsiteX4" fmla="*/ 5255720 w 5611660"/>
                  <a:gd name="connsiteY4" fmla="*/ 3503180 h 3503180"/>
                  <a:gd name="connsiteX5" fmla="*/ 25053 w 5611660"/>
                  <a:gd name="connsiteY5" fmla="*/ 3501076 h 3503180"/>
                  <a:gd name="connsiteX6" fmla="*/ 0 w 5611660"/>
                  <a:gd name="connsiteY6" fmla="*/ 0 h 3503180"/>
                  <a:gd name="connsiteX7" fmla="*/ 3820438 w 5611660"/>
                  <a:gd name="connsiteY7" fmla="*/ 37578 h 3503180"/>
                  <a:gd name="connsiteX0" fmla="*/ 3820438 w 5611660"/>
                  <a:gd name="connsiteY0" fmla="*/ 37578 h 3503180"/>
                  <a:gd name="connsiteX1" fmla="*/ 5611660 w 5611660"/>
                  <a:gd name="connsiteY1" fmla="*/ 2793304 h 3503180"/>
                  <a:gd name="connsiteX2" fmla="*/ 5348614 w 5611660"/>
                  <a:gd name="connsiteY2" fmla="*/ 3031299 h 3503180"/>
                  <a:gd name="connsiteX3" fmla="*/ 5223353 w 5611660"/>
                  <a:gd name="connsiteY3" fmla="*/ 3331923 h 3503180"/>
                  <a:gd name="connsiteX4" fmla="*/ 5255720 w 5611660"/>
                  <a:gd name="connsiteY4" fmla="*/ 3503180 h 3503180"/>
                  <a:gd name="connsiteX5" fmla="*/ 25053 w 5611660"/>
                  <a:gd name="connsiteY5" fmla="*/ 3501076 h 3503180"/>
                  <a:gd name="connsiteX6" fmla="*/ 0 w 5611660"/>
                  <a:gd name="connsiteY6" fmla="*/ 0 h 3503180"/>
                  <a:gd name="connsiteX7" fmla="*/ 3820438 w 5611660"/>
                  <a:gd name="connsiteY7" fmla="*/ 37578 h 3503180"/>
                  <a:gd name="connsiteX0" fmla="*/ 3795530 w 5586752"/>
                  <a:gd name="connsiteY0" fmla="*/ 0 h 3465602"/>
                  <a:gd name="connsiteX1" fmla="*/ 5586752 w 5586752"/>
                  <a:gd name="connsiteY1" fmla="*/ 2755726 h 3465602"/>
                  <a:gd name="connsiteX2" fmla="*/ 5323706 w 5586752"/>
                  <a:gd name="connsiteY2" fmla="*/ 2993721 h 3465602"/>
                  <a:gd name="connsiteX3" fmla="*/ 5198445 w 5586752"/>
                  <a:gd name="connsiteY3" fmla="*/ 3294345 h 3465602"/>
                  <a:gd name="connsiteX4" fmla="*/ 5230812 w 5586752"/>
                  <a:gd name="connsiteY4" fmla="*/ 3465602 h 3465602"/>
                  <a:gd name="connsiteX5" fmla="*/ 145 w 5586752"/>
                  <a:gd name="connsiteY5" fmla="*/ 3463498 h 3465602"/>
                  <a:gd name="connsiteX6" fmla="*/ 165288 w 5586752"/>
                  <a:gd name="connsiteY6" fmla="*/ 28259 h 3465602"/>
                  <a:gd name="connsiteX7" fmla="*/ 3795530 w 5586752"/>
                  <a:gd name="connsiteY7" fmla="*/ 0 h 3465602"/>
                  <a:gd name="connsiteX0" fmla="*/ 3820437 w 5611659"/>
                  <a:gd name="connsiteY0" fmla="*/ 30262 h 3495864"/>
                  <a:gd name="connsiteX1" fmla="*/ 5611659 w 5611659"/>
                  <a:gd name="connsiteY1" fmla="*/ 2785988 h 3495864"/>
                  <a:gd name="connsiteX2" fmla="*/ 5348613 w 5611659"/>
                  <a:gd name="connsiteY2" fmla="*/ 3023983 h 3495864"/>
                  <a:gd name="connsiteX3" fmla="*/ 5223352 w 5611659"/>
                  <a:gd name="connsiteY3" fmla="*/ 3324607 h 3495864"/>
                  <a:gd name="connsiteX4" fmla="*/ 5255719 w 5611659"/>
                  <a:gd name="connsiteY4" fmla="*/ 3495864 h 3495864"/>
                  <a:gd name="connsiteX5" fmla="*/ 25052 w 5611659"/>
                  <a:gd name="connsiteY5" fmla="*/ 3493760 h 3495864"/>
                  <a:gd name="connsiteX6" fmla="*/ 0 w 5611659"/>
                  <a:gd name="connsiteY6" fmla="*/ 0 h 3495864"/>
                  <a:gd name="connsiteX7" fmla="*/ 3820437 w 5611659"/>
                  <a:gd name="connsiteY7" fmla="*/ 30262 h 3495864"/>
                  <a:gd name="connsiteX0" fmla="*/ 3769231 w 5611659"/>
                  <a:gd name="connsiteY0" fmla="*/ 0 h 3502178"/>
                  <a:gd name="connsiteX1" fmla="*/ 5611659 w 5611659"/>
                  <a:gd name="connsiteY1" fmla="*/ 2792302 h 3502178"/>
                  <a:gd name="connsiteX2" fmla="*/ 5348613 w 5611659"/>
                  <a:gd name="connsiteY2" fmla="*/ 3030297 h 3502178"/>
                  <a:gd name="connsiteX3" fmla="*/ 5223352 w 5611659"/>
                  <a:gd name="connsiteY3" fmla="*/ 3330921 h 3502178"/>
                  <a:gd name="connsiteX4" fmla="*/ 5255719 w 5611659"/>
                  <a:gd name="connsiteY4" fmla="*/ 3502178 h 3502178"/>
                  <a:gd name="connsiteX5" fmla="*/ 25052 w 5611659"/>
                  <a:gd name="connsiteY5" fmla="*/ 3500074 h 3502178"/>
                  <a:gd name="connsiteX6" fmla="*/ 0 w 5611659"/>
                  <a:gd name="connsiteY6" fmla="*/ 6314 h 3502178"/>
                  <a:gd name="connsiteX7" fmla="*/ 3769231 w 5611659"/>
                  <a:gd name="connsiteY7" fmla="*/ 0 h 3502178"/>
                  <a:gd name="connsiteX0" fmla="*/ 3798492 w 5611659"/>
                  <a:gd name="connsiteY0" fmla="*/ 1001 h 3495864"/>
                  <a:gd name="connsiteX1" fmla="*/ 5611659 w 5611659"/>
                  <a:gd name="connsiteY1" fmla="*/ 2785988 h 3495864"/>
                  <a:gd name="connsiteX2" fmla="*/ 5348613 w 5611659"/>
                  <a:gd name="connsiteY2" fmla="*/ 3023983 h 3495864"/>
                  <a:gd name="connsiteX3" fmla="*/ 5223352 w 5611659"/>
                  <a:gd name="connsiteY3" fmla="*/ 3324607 h 3495864"/>
                  <a:gd name="connsiteX4" fmla="*/ 5255719 w 5611659"/>
                  <a:gd name="connsiteY4" fmla="*/ 3495864 h 3495864"/>
                  <a:gd name="connsiteX5" fmla="*/ 25052 w 5611659"/>
                  <a:gd name="connsiteY5" fmla="*/ 3493760 h 3495864"/>
                  <a:gd name="connsiteX6" fmla="*/ 0 w 5611659"/>
                  <a:gd name="connsiteY6" fmla="*/ 0 h 3495864"/>
                  <a:gd name="connsiteX7" fmla="*/ 3798492 w 5611659"/>
                  <a:gd name="connsiteY7" fmla="*/ 1001 h 3495864"/>
                  <a:gd name="connsiteX0" fmla="*/ 3783861 w 5611659"/>
                  <a:gd name="connsiteY0" fmla="*/ 0 h 3502179"/>
                  <a:gd name="connsiteX1" fmla="*/ 5611659 w 5611659"/>
                  <a:gd name="connsiteY1" fmla="*/ 2792303 h 3502179"/>
                  <a:gd name="connsiteX2" fmla="*/ 5348613 w 5611659"/>
                  <a:gd name="connsiteY2" fmla="*/ 3030298 h 3502179"/>
                  <a:gd name="connsiteX3" fmla="*/ 5223352 w 5611659"/>
                  <a:gd name="connsiteY3" fmla="*/ 3330922 h 3502179"/>
                  <a:gd name="connsiteX4" fmla="*/ 5255719 w 5611659"/>
                  <a:gd name="connsiteY4" fmla="*/ 3502179 h 3502179"/>
                  <a:gd name="connsiteX5" fmla="*/ 25052 w 5611659"/>
                  <a:gd name="connsiteY5" fmla="*/ 3500075 h 3502179"/>
                  <a:gd name="connsiteX6" fmla="*/ 0 w 5611659"/>
                  <a:gd name="connsiteY6" fmla="*/ 6315 h 3502179"/>
                  <a:gd name="connsiteX7" fmla="*/ 3783861 w 5611659"/>
                  <a:gd name="connsiteY7" fmla="*/ 0 h 3502179"/>
                  <a:gd name="connsiteX0" fmla="*/ 3783861 w 5611659"/>
                  <a:gd name="connsiteY0" fmla="*/ 0 h 3502179"/>
                  <a:gd name="connsiteX1" fmla="*/ 5611659 w 5611659"/>
                  <a:gd name="connsiteY1" fmla="*/ 2792303 h 3502179"/>
                  <a:gd name="connsiteX2" fmla="*/ 5348613 w 5611659"/>
                  <a:gd name="connsiteY2" fmla="*/ 3030298 h 3502179"/>
                  <a:gd name="connsiteX3" fmla="*/ 5223352 w 5611659"/>
                  <a:gd name="connsiteY3" fmla="*/ 3330922 h 3502179"/>
                  <a:gd name="connsiteX4" fmla="*/ 5255719 w 5611659"/>
                  <a:gd name="connsiteY4" fmla="*/ 3502179 h 3502179"/>
                  <a:gd name="connsiteX5" fmla="*/ 25052 w 5611659"/>
                  <a:gd name="connsiteY5" fmla="*/ 3500075 h 3502179"/>
                  <a:gd name="connsiteX6" fmla="*/ 0 w 5611659"/>
                  <a:gd name="connsiteY6" fmla="*/ 6315 h 3502179"/>
                  <a:gd name="connsiteX7" fmla="*/ 3783861 w 5611659"/>
                  <a:gd name="connsiteY7" fmla="*/ 0 h 3502179"/>
                  <a:gd name="connsiteX0" fmla="*/ 3783861 w 5611659"/>
                  <a:gd name="connsiteY0" fmla="*/ 0 h 3502179"/>
                  <a:gd name="connsiteX1" fmla="*/ 5611659 w 5611659"/>
                  <a:gd name="connsiteY1" fmla="*/ 2792303 h 3502179"/>
                  <a:gd name="connsiteX2" fmla="*/ 5348613 w 5611659"/>
                  <a:gd name="connsiteY2" fmla="*/ 3030298 h 3502179"/>
                  <a:gd name="connsiteX3" fmla="*/ 5223352 w 5611659"/>
                  <a:gd name="connsiteY3" fmla="*/ 3330922 h 3502179"/>
                  <a:gd name="connsiteX4" fmla="*/ 5255719 w 5611659"/>
                  <a:gd name="connsiteY4" fmla="*/ 3502179 h 3502179"/>
                  <a:gd name="connsiteX5" fmla="*/ 15219 w 5611659"/>
                  <a:gd name="connsiteY5" fmla="*/ 3490243 h 3502179"/>
                  <a:gd name="connsiteX6" fmla="*/ 0 w 5611659"/>
                  <a:gd name="connsiteY6" fmla="*/ 6315 h 3502179"/>
                  <a:gd name="connsiteX7" fmla="*/ 3783861 w 5611659"/>
                  <a:gd name="connsiteY7" fmla="*/ 0 h 35021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611659" h="3502179">
                    <a:moveTo>
                      <a:pt x="3783861" y="0"/>
                    </a:moveTo>
                    <a:lnTo>
                      <a:pt x="5611659" y="2792303"/>
                    </a:lnTo>
                    <a:lnTo>
                      <a:pt x="5348613" y="3030298"/>
                    </a:lnTo>
                    <a:lnTo>
                      <a:pt x="5223352" y="3330922"/>
                    </a:lnTo>
                    <a:lnTo>
                      <a:pt x="5255719" y="3502179"/>
                    </a:lnTo>
                    <a:lnTo>
                      <a:pt x="15219" y="3490243"/>
                    </a:lnTo>
                    <a:cubicBezTo>
                      <a:pt x="9307" y="2328095"/>
                      <a:pt x="5912" y="1168463"/>
                      <a:pt x="0" y="6315"/>
                    </a:cubicBezTo>
                    <a:lnTo>
                      <a:pt x="378386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2"/>
                  </a:gs>
                  <a:gs pos="100000">
                    <a:schemeClr val="accent2">
                      <a:lumMod val="20000"/>
                      <a:lumOff val="80000"/>
                    </a:schemeClr>
                  </a:gs>
                </a:gsLst>
                <a:lin ang="132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 dirty="0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A46B56BB-D06A-4FB0-ACCC-3165E3C89576}"/>
                  </a:ext>
                </a:extLst>
              </p:cNvPr>
              <p:cNvSpPr/>
              <p:nvPr/>
            </p:nvSpPr>
            <p:spPr>
              <a:xfrm flipV="1">
                <a:off x="3421" y="3539828"/>
                <a:ext cx="5576046" cy="3316703"/>
              </a:xfrm>
              <a:custGeom>
                <a:avLst/>
                <a:gdLst>
                  <a:gd name="connsiteX0" fmla="*/ 3820438 w 5611660"/>
                  <a:gd name="connsiteY0" fmla="*/ 37578 h 3457184"/>
                  <a:gd name="connsiteX1" fmla="*/ 5611660 w 5611660"/>
                  <a:gd name="connsiteY1" fmla="*/ 2793304 h 3457184"/>
                  <a:gd name="connsiteX2" fmla="*/ 5348614 w 5611660"/>
                  <a:gd name="connsiteY2" fmla="*/ 3031299 h 3457184"/>
                  <a:gd name="connsiteX3" fmla="*/ 5223353 w 5611660"/>
                  <a:gd name="connsiteY3" fmla="*/ 3331923 h 3457184"/>
                  <a:gd name="connsiteX4" fmla="*/ 5248405 w 5611660"/>
                  <a:gd name="connsiteY4" fmla="*/ 3444658 h 3457184"/>
                  <a:gd name="connsiteX5" fmla="*/ 25052 w 5611660"/>
                  <a:gd name="connsiteY5" fmla="*/ 3457184 h 3457184"/>
                  <a:gd name="connsiteX6" fmla="*/ 0 w 5611660"/>
                  <a:gd name="connsiteY6" fmla="*/ 0 h 3457184"/>
                  <a:gd name="connsiteX7" fmla="*/ 3820438 w 5611660"/>
                  <a:gd name="connsiteY7" fmla="*/ 37578 h 3457184"/>
                  <a:gd name="connsiteX0" fmla="*/ 3820438 w 5611660"/>
                  <a:gd name="connsiteY0" fmla="*/ 37578 h 3495864"/>
                  <a:gd name="connsiteX1" fmla="*/ 5611660 w 5611660"/>
                  <a:gd name="connsiteY1" fmla="*/ 2793304 h 3495864"/>
                  <a:gd name="connsiteX2" fmla="*/ 5348614 w 5611660"/>
                  <a:gd name="connsiteY2" fmla="*/ 3031299 h 3495864"/>
                  <a:gd name="connsiteX3" fmla="*/ 5223353 w 5611660"/>
                  <a:gd name="connsiteY3" fmla="*/ 3331923 h 3495864"/>
                  <a:gd name="connsiteX4" fmla="*/ 5255720 w 5611660"/>
                  <a:gd name="connsiteY4" fmla="*/ 3495864 h 3495864"/>
                  <a:gd name="connsiteX5" fmla="*/ 25052 w 5611660"/>
                  <a:gd name="connsiteY5" fmla="*/ 3457184 h 3495864"/>
                  <a:gd name="connsiteX6" fmla="*/ 0 w 5611660"/>
                  <a:gd name="connsiteY6" fmla="*/ 0 h 3495864"/>
                  <a:gd name="connsiteX7" fmla="*/ 3820438 w 5611660"/>
                  <a:gd name="connsiteY7" fmla="*/ 37578 h 3495864"/>
                  <a:gd name="connsiteX0" fmla="*/ 3820438 w 5611660"/>
                  <a:gd name="connsiteY0" fmla="*/ 37578 h 3503180"/>
                  <a:gd name="connsiteX1" fmla="*/ 5611660 w 5611660"/>
                  <a:gd name="connsiteY1" fmla="*/ 2793304 h 3503180"/>
                  <a:gd name="connsiteX2" fmla="*/ 5348614 w 5611660"/>
                  <a:gd name="connsiteY2" fmla="*/ 3031299 h 3503180"/>
                  <a:gd name="connsiteX3" fmla="*/ 5223353 w 5611660"/>
                  <a:gd name="connsiteY3" fmla="*/ 3331923 h 3503180"/>
                  <a:gd name="connsiteX4" fmla="*/ 5255720 w 5611660"/>
                  <a:gd name="connsiteY4" fmla="*/ 3503180 h 3503180"/>
                  <a:gd name="connsiteX5" fmla="*/ 25052 w 5611660"/>
                  <a:gd name="connsiteY5" fmla="*/ 3457184 h 3503180"/>
                  <a:gd name="connsiteX6" fmla="*/ 0 w 5611660"/>
                  <a:gd name="connsiteY6" fmla="*/ 0 h 3503180"/>
                  <a:gd name="connsiteX7" fmla="*/ 3820438 w 5611660"/>
                  <a:gd name="connsiteY7" fmla="*/ 37578 h 3503180"/>
                  <a:gd name="connsiteX0" fmla="*/ 3820438 w 5611660"/>
                  <a:gd name="connsiteY0" fmla="*/ 37578 h 3503180"/>
                  <a:gd name="connsiteX1" fmla="*/ 5611660 w 5611660"/>
                  <a:gd name="connsiteY1" fmla="*/ 2793304 h 3503180"/>
                  <a:gd name="connsiteX2" fmla="*/ 5348614 w 5611660"/>
                  <a:gd name="connsiteY2" fmla="*/ 3031299 h 3503180"/>
                  <a:gd name="connsiteX3" fmla="*/ 5223353 w 5611660"/>
                  <a:gd name="connsiteY3" fmla="*/ 3331923 h 3503180"/>
                  <a:gd name="connsiteX4" fmla="*/ 5255720 w 5611660"/>
                  <a:gd name="connsiteY4" fmla="*/ 3503180 h 3503180"/>
                  <a:gd name="connsiteX5" fmla="*/ 17737 w 5611660"/>
                  <a:gd name="connsiteY5" fmla="*/ 3486445 h 3503180"/>
                  <a:gd name="connsiteX6" fmla="*/ 0 w 5611660"/>
                  <a:gd name="connsiteY6" fmla="*/ 0 h 3503180"/>
                  <a:gd name="connsiteX7" fmla="*/ 3820438 w 5611660"/>
                  <a:gd name="connsiteY7" fmla="*/ 37578 h 3503180"/>
                  <a:gd name="connsiteX0" fmla="*/ 3820438 w 5611660"/>
                  <a:gd name="connsiteY0" fmla="*/ 37578 h 3503180"/>
                  <a:gd name="connsiteX1" fmla="*/ 5611660 w 5611660"/>
                  <a:gd name="connsiteY1" fmla="*/ 2793304 h 3503180"/>
                  <a:gd name="connsiteX2" fmla="*/ 5348614 w 5611660"/>
                  <a:gd name="connsiteY2" fmla="*/ 3031299 h 3503180"/>
                  <a:gd name="connsiteX3" fmla="*/ 5223353 w 5611660"/>
                  <a:gd name="connsiteY3" fmla="*/ 3331923 h 3503180"/>
                  <a:gd name="connsiteX4" fmla="*/ 5255720 w 5611660"/>
                  <a:gd name="connsiteY4" fmla="*/ 3503180 h 3503180"/>
                  <a:gd name="connsiteX5" fmla="*/ 25053 w 5611660"/>
                  <a:gd name="connsiteY5" fmla="*/ 3501076 h 3503180"/>
                  <a:gd name="connsiteX6" fmla="*/ 0 w 5611660"/>
                  <a:gd name="connsiteY6" fmla="*/ 0 h 3503180"/>
                  <a:gd name="connsiteX7" fmla="*/ 3820438 w 5611660"/>
                  <a:gd name="connsiteY7" fmla="*/ 37578 h 3503180"/>
                  <a:gd name="connsiteX0" fmla="*/ 3820438 w 5611660"/>
                  <a:gd name="connsiteY0" fmla="*/ 37578 h 3503180"/>
                  <a:gd name="connsiteX1" fmla="*/ 5611660 w 5611660"/>
                  <a:gd name="connsiteY1" fmla="*/ 2793304 h 3503180"/>
                  <a:gd name="connsiteX2" fmla="*/ 5348614 w 5611660"/>
                  <a:gd name="connsiteY2" fmla="*/ 3031299 h 3503180"/>
                  <a:gd name="connsiteX3" fmla="*/ 5223353 w 5611660"/>
                  <a:gd name="connsiteY3" fmla="*/ 3331923 h 3503180"/>
                  <a:gd name="connsiteX4" fmla="*/ 5255720 w 5611660"/>
                  <a:gd name="connsiteY4" fmla="*/ 3503180 h 3503180"/>
                  <a:gd name="connsiteX5" fmla="*/ 25053 w 5611660"/>
                  <a:gd name="connsiteY5" fmla="*/ 3501076 h 3503180"/>
                  <a:gd name="connsiteX6" fmla="*/ 0 w 5611660"/>
                  <a:gd name="connsiteY6" fmla="*/ 0 h 3503180"/>
                  <a:gd name="connsiteX7" fmla="*/ 3820438 w 5611660"/>
                  <a:gd name="connsiteY7" fmla="*/ 37578 h 3503180"/>
                  <a:gd name="connsiteX0" fmla="*/ 3795530 w 5586752"/>
                  <a:gd name="connsiteY0" fmla="*/ 0 h 3465602"/>
                  <a:gd name="connsiteX1" fmla="*/ 5586752 w 5586752"/>
                  <a:gd name="connsiteY1" fmla="*/ 2755726 h 3465602"/>
                  <a:gd name="connsiteX2" fmla="*/ 5323706 w 5586752"/>
                  <a:gd name="connsiteY2" fmla="*/ 2993721 h 3465602"/>
                  <a:gd name="connsiteX3" fmla="*/ 5198445 w 5586752"/>
                  <a:gd name="connsiteY3" fmla="*/ 3294345 h 3465602"/>
                  <a:gd name="connsiteX4" fmla="*/ 5230812 w 5586752"/>
                  <a:gd name="connsiteY4" fmla="*/ 3465602 h 3465602"/>
                  <a:gd name="connsiteX5" fmla="*/ 145 w 5586752"/>
                  <a:gd name="connsiteY5" fmla="*/ 3463498 h 3465602"/>
                  <a:gd name="connsiteX6" fmla="*/ 165288 w 5586752"/>
                  <a:gd name="connsiteY6" fmla="*/ 28259 h 3465602"/>
                  <a:gd name="connsiteX7" fmla="*/ 3795530 w 5586752"/>
                  <a:gd name="connsiteY7" fmla="*/ 0 h 3465602"/>
                  <a:gd name="connsiteX0" fmla="*/ 3820437 w 5611659"/>
                  <a:gd name="connsiteY0" fmla="*/ 30262 h 3495864"/>
                  <a:gd name="connsiteX1" fmla="*/ 5611659 w 5611659"/>
                  <a:gd name="connsiteY1" fmla="*/ 2785988 h 3495864"/>
                  <a:gd name="connsiteX2" fmla="*/ 5348613 w 5611659"/>
                  <a:gd name="connsiteY2" fmla="*/ 3023983 h 3495864"/>
                  <a:gd name="connsiteX3" fmla="*/ 5223352 w 5611659"/>
                  <a:gd name="connsiteY3" fmla="*/ 3324607 h 3495864"/>
                  <a:gd name="connsiteX4" fmla="*/ 5255719 w 5611659"/>
                  <a:gd name="connsiteY4" fmla="*/ 3495864 h 3495864"/>
                  <a:gd name="connsiteX5" fmla="*/ 25052 w 5611659"/>
                  <a:gd name="connsiteY5" fmla="*/ 3493760 h 3495864"/>
                  <a:gd name="connsiteX6" fmla="*/ 0 w 5611659"/>
                  <a:gd name="connsiteY6" fmla="*/ 0 h 3495864"/>
                  <a:gd name="connsiteX7" fmla="*/ 3820437 w 5611659"/>
                  <a:gd name="connsiteY7" fmla="*/ 30262 h 3495864"/>
                  <a:gd name="connsiteX0" fmla="*/ 3769231 w 5611659"/>
                  <a:gd name="connsiteY0" fmla="*/ 0 h 3502178"/>
                  <a:gd name="connsiteX1" fmla="*/ 5611659 w 5611659"/>
                  <a:gd name="connsiteY1" fmla="*/ 2792302 h 3502178"/>
                  <a:gd name="connsiteX2" fmla="*/ 5348613 w 5611659"/>
                  <a:gd name="connsiteY2" fmla="*/ 3030297 h 3502178"/>
                  <a:gd name="connsiteX3" fmla="*/ 5223352 w 5611659"/>
                  <a:gd name="connsiteY3" fmla="*/ 3330921 h 3502178"/>
                  <a:gd name="connsiteX4" fmla="*/ 5255719 w 5611659"/>
                  <a:gd name="connsiteY4" fmla="*/ 3502178 h 3502178"/>
                  <a:gd name="connsiteX5" fmla="*/ 25052 w 5611659"/>
                  <a:gd name="connsiteY5" fmla="*/ 3500074 h 3502178"/>
                  <a:gd name="connsiteX6" fmla="*/ 0 w 5611659"/>
                  <a:gd name="connsiteY6" fmla="*/ 6314 h 3502178"/>
                  <a:gd name="connsiteX7" fmla="*/ 3769231 w 5611659"/>
                  <a:gd name="connsiteY7" fmla="*/ 0 h 3502178"/>
                  <a:gd name="connsiteX0" fmla="*/ 3798492 w 5611659"/>
                  <a:gd name="connsiteY0" fmla="*/ 1001 h 3495864"/>
                  <a:gd name="connsiteX1" fmla="*/ 5611659 w 5611659"/>
                  <a:gd name="connsiteY1" fmla="*/ 2785988 h 3495864"/>
                  <a:gd name="connsiteX2" fmla="*/ 5348613 w 5611659"/>
                  <a:gd name="connsiteY2" fmla="*/ 3023983 h 3495864"/>
                  <a:gd name="connsiteX3" fmla="*/ 5223352 w 5611659"/>
                  <a:gd name="connsiteY3" fmla="*/ 3324607 h 3495864"/>
                  <a:gd name="connsiteX4" fmla="*/ 5255719 w 5611659"/>
                  <a:gd name="connsiteY4" fmla="*/ 3495864 h 3495864"/>
                  <a:gd name="connsiteX5" fmla="*/ 25052 w 5611659"/>
                  <a:gd name="connsiteY5" fmla="*/ 3493760 h 3495864"/>
                  <a:gd name="connsiteX6" fmla="*/ 0 w 5611659"/>
                  <a:gd name="connsiteY6" fmla="*/ 0 h 3495864"/>
                  <a:gd name="connsiteX7" fmla="*/ 3798492 w 5611659"/>
                  <a:gd name="connsiteY7" fmla="*/ 1001 h 3495864"/>
                  <a:gd name="connsiteX0" fmla="*/ 3783861 w 5611659"/>
                  <a:gd name="connsiteY0" fmla="*/ 0 h 3502179"/>
                  <a:gd name="connsiteX1" fmla="*/ 5611659 w 5611659"/>
                  <a:gd name="connsiteY1" fmla="*/ 2792303 h 3502179"/>
                  <a:gd name="connsiteX2" fmla="*/ 5348613 w 5611659"/>
                  <a:gd name="connsiteY2" fmla="*/ 3030298 h 3502179"/>
                  <a:gd name="connsiteX3" fmla="*/ 5223352 w 5611659"/>
                  <a:gd name="connsiteY3" fmla="*/ 3330922 h 3502179"/>
                  <a:gd name="connsiteX4" fmla="*/ 5255719 w 5611659"/>
                  <a:gd name="connsiteY4" fmla="*/ 3502179 h 3502179"/>
                  <a:gd name="connsiteX5" fmla="*/ 25052 w 5611659"/>
                  <a:gd name="connsiteY5" fmla="*/ 3500075 h 3502179"/>
                  <a:gd name="connsiteX6" fmla="*/ 0 w 5611659"/>
                  <a:gd name="connsiteY6" fmla="*/ 6315 h 3502179"/>
                  <a:gd name="connsiteX7" fmla="*/ 3783861 w 5611659"/>
                  <a:gd name="connsiteY7" fmla="*/ 0 h 3502179"/>
                  <a:gd name="connsiteX0" fmla="*/ 3791481 w 5611659"/>
                  <a:gd name="connsiteY0" fmla="*/ 321345 h 3495864"/>
                  <a:gd name="connsiteX1" fmla="*/ 5611659 w 5611659"/>
                  <a:gd name="connsiteY1" fmla="*/ 2785988 h 3495864"/>
                  <a:gd name="connsiteX2" fmla="*/ 5348613 w 5611659"/>
                  <a:gd name="connsiteY2" fmla="*/ 3023983 h 3495864"/>
                  <a:gd name="connsiteX3" fmla="*/ 5223352 w 5611659"/>
                  <a:gd name="connsiteY3" fmla="*/ 3324607 h 3495864"/>
                  <a:gd name="connsiteX4" fmla="*/ 5255719 w 5611659"/>
                  <a:gd name="connsiteY4" fmla="*/ 3495864 h 3495864"/>
                  <a:gd name="connsiteX5" fmla="*/ 25052 w 5611659"/>
                  <a:gd name="connsiteY5" fmla="*/ 3493760 h 3495864"/>
                  <a:gd name="connsiteX6" fmla="*/ 0 w 5611659"/>
                  <a:gd name="connsiteY6" fmla="*/ 0 h 3495864"/>
                  <a:gd name="connsiteX7" fmla="*/ 3791481 w 5611659"/>
                  <a:gd name="connsiteY7" fmla="*/ 321345 h 3495864"/>
                  <a:gd name="connsiteX0" fmla="*/ 3766480 w 5586658"/>
                  <a:gd name="connsiteY0" fmla="*/ 8925 h 3183444"/>
                  <a:gd name="connsiteX1" fmla="*/ 5586658 w 5586658"/>
                  <a:gd name="connsiteY1" fmla="*/ 2473568 h 3183444"/>
                  <a:gd name="connsiteX2" fmla="*/ 5323612 w 5586658"/>
                  <a:gd name="connsiteY2" fmla="*/ 2711563 h 3183444"/>
                  <a:gd name="connsiteX3" fmla="*/ 5198351 w 5586658"/>
                  <a:gd name="connsiteY3" fmla="*/ 3012187 h 3183444"/>
                  <a:gd name="connsiteX4" fmla="*/ 5230718 w 5586658"/>
                  <a:gd name="connsiteY4" fmla="*/ 3183444 h 3183444"/>
                  <a:gd name="connsiteX5" fmla="*/ 51 w 5586658"/>
                  <a:gd name="connsiteY5" fmla="*/ 3181340 h 3183444"/>
                  <a:gd name="connsiteX6" fmla="*/ 500779 w 5586658"/>
                  <a:gd name="connsiteY6" fmla="*/ 0 h 3183444"/>
                  <a:gd name="connsiteX7" fmla="*/ 3766480 w 5586658"/>
                  <a:gd name="connsiteY7" fmla="*/ 8925 h 3183444"/>
                  <a:gd name="connsiteX0" fmla="*/ 3791481 w 5611659"/>
                  <a:gd name="connsiteY0" fmla="*/ 176565 h 3351084"/>
                  <a:gd name="connsiteX1" fmla="*/ 5611659 w 5611659"/>
                  <a:gd name="connsiteY1" fmla="*/ 2641208 h 3351084"/>
                  <a:gd name="connsiteX2" fmla="*/ 5348613 w 5611659"/>
                  <a:gd name="connsiteY2" fmla="*/ 2879203 h 3351084"/>
                  <a:gd name="connsiteX3" fmla="*/ 5223352 w 5611659"/>
                  <a:gd name="connsiteY3" fmla="*/ 3179827 h 3351084"/>
                  <a:gd name="connsiteX4" fmla="*/ 5255719 w 5611659"/>
                  <a:gd name="connsiteY4" fmla="*/ 3351084 h 3351084"/>
                  <a:gd name="connsiteX5" fmla="*/ 25052 w 5611659"/>
                  <a:gd name="connsiteY5" fmla="*/ 3348980 h 3351084"/>
                  <a:gd name="connsiteX6" fmla="*/ 0 w 5611659"/>
                  <a:gd name="connsiteY6" fmla="*/ 0 h 3351084"/>
                  <a:gd name="connsiteX7" fmla="*/ 3791481 w 5611659"/>
                  <a:gd name="connsiteY7" fmla="*/ 176565 h 3351084"/>
                  <a:gd name="connsiteX0" fmla="*/ 3791481 w 5611659"/>
                  <a:gd name="connsiteY0" fmla="*/ 176565 h 3351084"/>
                  <a:gd name="connsiteX1" fmla="*/ 5611659 w 5611659"/>
                  <a:gd name="connsiteY1" fmla="*/ 2641208 h 3351084"/>
                  <a:gd name="connsiteX2" fmla="*/ 5348613 w 5611659"/>
                  <a:gd name="connsiteY2" fmla="*/ 2879203 h 3351084"/>
                  <a:gd name="connsiteX3" fmla="*/ 5223352 w 5611659"/>
                  <a:gd name="connsiteY3" fmla="*/ 3179827 h 3351084"/>
                  <a:gd name="connsiteX4" fmla="*/ 5255719 w 5611659"/>
                  <a:gd name="connsiteY4" fmla="*/ 3351084 h 3351084"/>
                  <a:gd name="connsiteX5" fmla="*/ 146972 w 5611659"/>
                  <a:gd name="connsiteY5" fmla="*/ 3295640 h 3351084"/>
                  <a:gd name="connsiteX6" fmla="*/ 0 w 5611659"/>
                  <a:gd name="connsiteY6" fmla="*/ 0 h 3351084"/>
                  <a:gd name="connsiteX7" fmla="*/ 3791481 w 5611659"/>
                  <a:gd name="connsiteY7" fmla="*/ 176565 h 3351084"/>
                  <a:gd name="connsiteX0" fmla="*/ 3791481 w 5611659"/>
                  <a:gd name="connsiteY0" fmla="*/ 176565 h 3351084"/>
                  <a:gd name="connsiteX1" fmla="*/ 5611659 w 5611659"/>
                  <a:gd name="connsiteY1" fmla="*/ 2641208 h 3351084"/>
                  <a:gd name="connsiteX2" fmla="*/ 5348613 w 5611659"/>
                  <a:gd name="connsiteY2" fmla="*/ 2879203 h 3351084"/>
                  <a:gd name="connsiteX3" fmla="*/ 5223352 w 5611659"/>
                  <a:gd name="connsiteY3" fmla="*/ 3179827 h 3351084"/>
                  <a:gd name="connsiteX4" fmla="*/ 5255719 w 5611659"/>
                  <a:gd name="connsiteY4" fmla="*/ 3351084 h 3351084"/>
                  <a:gd name="connsiteX5" fmla="*/ 17432 w 5611659"/>
                  <a:gd name="connsiteY5" fmla="*/ 3326120 h 3351084"/>
                  <a:gd name="connsiteX6" fmla="*/ 0 w 5611659"/>
                  <a:gd name="connsiteY6" fmla="*/ 0 h 3351084"/>
                  <a:gd name="connsiteX7" fmla="*/ 3791481 w 5611659"/>
                  <a:gd name="connsiteY7" fmla="*/ 176565 h 3351084"/>
                  <a:gd name="connsiteX0" fmla="*/ 3791481 w 5611659"/>
                  <a:gd name="connsiteY0" fmla="*/ 176565 h 3326120"/>
                  <a:gd name="connsiteX1" fmla="*/ 5611659 w 5611659"/>
                  <a:gd name="connsiteY1" fmla="*/ 2641208 h 3326120"/>
                  <a:gd name="connsiteX2" fmla="*/ 5348613 w 5611659"/>
                  <a:gd name="connsiteY2" fmla="*/ 2879203 h 3326120"/>
                  <a:gd name="connsiteX3" fmla="*/ 5223352 w 5611659"/>
                  <a:gd name="connsiteY3" fmla="*/ 3179827 h 3326120"/>
                  <a:gd name="connsiteX4" fmla="*/ 5232859 w 5611659"/>
                  <a:gd name="connsiteY4" fmla="*/ 3305364 h 3326120"/>
                  <a:gd name="connsiteX5" fmla="*/ 17432 w 5611659"/>
                  <a:gd name="connsiteY5" fmla="*/ 3326120 h 3326120"/>
                  <a:gd name="connsiteX6" fmla="*/ 0 w 5611659"/>
                  <a:gd name="connsiteY6" fmla="*/ 0 h 3326120"/>
                  <a:gd name="connsiteX7" fmla="*/ 3791481 w 5611659"/>
                  <a:gd name="connsiteY7" fmla="*/ 176565 h 3326120"/>
                  <a:gd name="connsiteX0" fmla="*/ 3791481 w 5611659"/>
                  <a:gd name="connsiteY0" fmla="*/ 176565 h 3326120"/>
                  <a:gd name="connsiteX1" fmla="*/ 5611659 w 5611659"/>
                  <a:gd name="connsiteY1" fmla="*/ 2641208 h 3326120"/>
                  <a:gd name="connsiteX2" fmla="*/ 5348613 w 5611659"/>
                  <a:gd name="connsiteY2" fmla="*/ 2879203 h 3326120"/>
                  <a:gd name="connsiteX3" fmla="*/ 5223352 w 5611659"/>
                  <a:gd name="connsiteY3" fmla="*/ 3179827 h 3326120"/>
                  <a:gd name="connsiteX4" fmla="*/ 5225239 w 5611659"/>
                  <a:gd name="connsiteY4" fmla="*/ 3320604 h 3326120"/>
                  <a:gd name="connsiteX5" fmla="*/ 17432 w 5611659"/>
                  <a:gd name="connsiteY5" fmla="*/ 3326120 h 3326120"/>
                  <a:gd name="connsiteX6" fmla="*/ 0 w 5611659"/>
                  <a:gd name="connsiteY6" fmla="*/ 0 h 3326120"/>
                  <a:gd name="connsiteX7" fmla="*/ 3791481 w 5611659"/>
                  <a:gd name="connsiteY7" fmla="*/ 176565 h 3326120"/>
                  <a:gd name="connsiteX0" fmla="*/ 3791481 w 5611659"/>
                  <a:gd name="connsiteY0" fmla="*/ 176565 h 3326120"/>
                  <a:gd name="connsiteX1" fmla="*/ 5611659 w 5611659"/>
                  <a:gd name="connsiteY1" fmla="*/ 2641208 h 3326120"/>
                  <a:gd name="connsiteX2" fmla="*/ 5348613 w 5611659"/>
                  <a:gd name="connsiteY2" fmla="*/ 2879203 h 3326120"/>
                  <a:gd name="connsiteX3" fmla="*/ 5223352 w 5611659"/>
                  <a:gd name="connsiteY3" fmla="*/ 3179827 h 3326120"/>
                  <a:gd name="connsiteX4" fmla="*/ 5225239 w 5611659"/>
                  <a:gd name="connsiteY4" fmla="*/ 3320604 h 3326120"/>
                  <a:gd name="connsiteX5" fmla="*/ 17432 w 5611659"/>
                  <a:gd name="connsiteY5" fmla="*/ 3326120 h 3326120"/>
                  <a:gd name="connsiteX6" fmla="*/ 0 w 5611659"/>
                  <a:gd name="connsiteY6" fmla="*/ 0 h 3326120"/>
                  <a:gd name="connsiteX7" fmla="*/ 3791481 w 5611659"/>
                  <a:gd name="connsiteY7" fmla="*/ 176565 h 3326120"/>
                  <a:gd name="connsiteX0" fmla="*/ 3938965 w 5611659"/>
                  <a:gd name="connsiteY0" fmla="*/ 0 h 3336368"/>
                  <a:gd name="connsiteX1" fmla="*/ 5611659 w 5611659"/>
                  <a:gd name="connsiteY1" fmla="*/ 2651456 h 3336368"/>
                  <a:gd name="connsiteX2" fmla="*/ 5348613 w 5611659"/>
                  <a:gd name="connsiteY2" fmla="*/ 2889451 h 3336368"/>
                  <a:gd name="connsiteX3" fmla="*/ 5223352 w 5611659"/>
                  <a:gd name="connsiteY3" fmla="*/ 3190075 h 3336368"/>
                  <a:gd name="connsiteX4" fmla="*/ 5225239 w 5611659"/>
                  <a:gd name="connsiteY4" fmla="*/ 3330852 h 3336368"/>
                  <a:gd name="connsiteX5" fmla="*/ 17432 w 5611659"/>
                  <a:gd name="connsiteY5" fmla="*/ 3336368 h 3336368"/>
                  <a:gd name="connsiteX6" fmla="*/ 0 w 5611659"/>
                  <a:gd name="connsiteY6" fmla="*/ 10248 h 3336368"/>
                  <a:gd name="connsiteX7" fmla="*/ 3938965 w 5611659"/>
                  <a:gd name="connsiteY7" fmla="*/ 0 h 3336368"/>
                  <a:gd name="connsiteX0" fmla="*/ 3870139 w 5611659"/>
                  <a:gd name="connsiteY0" fmla="*/ 9417 h 3326120"/>
                  <a:gd name="connsiteX1" fmla="*/ 5611659 w 5611659"/>
                  <a:gd name="connsiteY1" fmla="*/ 2641208 h 3326120"/>
                  <a:gd name="connsiteX2" fmla="*/ 5348613 w 5611659"/>
                  <a:gd name="connsiteY2" fmla="*/ 2879203 h 3326120"/>
                  <a:gd name="connsiteX3" fmla="*/ 5223352 w 5611659"/>
                  <a:gd name="connsiteY3" fmla="*/ 3179827 h 3326120"/>
                  <a:gd name="connsiteX4" fmla="*/ 5225239 w 5611659"/>
                  <a:gd name="connsiteY4" fmla="*/ 3320604 h 3326120"/>
                  <a:gd name="connsiteX5" fmla="*/ 17432 w 5611659"/>
                  <a:gd name="connsiteY5" fmla="*/ 3326120 h 3326120"/>
                  <a:gd name="connsiteX6" fmla="*/ 0 w 5611659"/>
                  <a:gd name="connsiteY6" fmla="*/ 0 h 3326120"/>
                  <a:gd name="connsiteX7" fmla="*/ 3870139 w 5611659"/>
                  <a:gd name="connsiteY7" fmla="*/ 9417 h 3326120"/>
                  <a:gd name="connsiteX0" fmla="*/ 3870139 w 5611659"/>
                  <a:gd name="connsiteY0" fmla="*/ 9417 h 3326120"/>
                  <a:gd name="connsiteX1" fmla="*/ 5611659 w 5611659"/>
                  <a:gd name="connsiteY1" fmla="*/ 2641208 h 3326120"/>
                  <a:gd name="connsiteX2" fmla="*/ 5348613 w 5611659"/>
                  <a:gd name="connsiteY2" fmla="*/ 2879203 h 3326120"/>
                  <a:gd name="connsiteX3" fmla="*/ 5223352 w 5611659"/>
                  <a:gd name="connsiteY3" fmla="*/ 3179827 h 3326120"/>
                  <a:gd name="connsiteX4" fmla="*/ 5225239 w 5611659"/>
                  <a:gd name="connsiteY4" fmla="*/ 3320604 h 3326120"/>
                  <a:gd name="connsiteX5" fmla="*/ 17432 w 5611659"/>
                  <a:gd name="connsiteY5" fmla="*/ 3326120 h 3326120"/>
                  <a:gd name="connsiteX6" fmla="*/ 0 w 5611659"/>
                  <a:gd name="connsiteY6" fmla="*/ 0 h 3326120"/>
                  <a:gd name="connsiteX7" fmla="*/ 3870139 w 5611659"/>
                  <a:gd name="connsiteY7" fmla="*/ 9417 h 3326120"/>
                  <a:gd name="connsiteX0" fmla="*/ 3853406 w 5594926"/>
                  <a:gd name="connsiteY0" fmla="*/ 0 h 3316703"/>
                  <a:gd name="connsiteX1" fmla="*/ 5594926 w 5594926"/>
                  <a:gd name="connsiteY1" fmla="*/ 2631791 h 3316703"/>
                  <a:gd name="connsiteX2" fmla="*/ 5331880 w 5594926"/>
                  <a:gd name="connsiteY2" fmla="*/ 2869786 h 3316703"/>
                  <a:gd name="connsiteX3" fmla="*/ 5206619 w 5594926"/>
                  <a:gd name="connsiteY3" fmla="*/ 3170410 h 3316703"/>
                  <a:gd name="connsiteX4" fmla="*/ 5208506 w 5594926"/>
                  <a:gd name="connsiteY4" fmla="*/ 3311187 h 3316703"/>
                  <a:gd name="connsiteX5" fmla="*/ 699 w 5594926"/>
                  <a:gd name="connsiteY5" fmla="*/ 3316703 h 3316703"/>
                  <a:gd name="connsiteX6" fmla="*/ 22596 w 5594926"/>
                  <a:gd name="connsiteY6" fmla="*/ 39744 h 3316703"/>
                  <a:gd name="connsiteX7" fmla="*/ 3853406 w 5594926"/>
                  <a:gd name="connsiteY7" fmla="*/ 0 h 3316703"/>
                  <a:gd name="connsiteX0" fmla="*/ 3854191 w 5595711"/>
                  <a:gd name="connsiteY0" fmla="*/ 0 h 3316703"/>
                  <a:gd name="connsiteX1" fmla="*/ 5595711 w 5595711"/>
                  <a:gd name="connsiteY1" fmla="*/ 2631791 h 3316703"/>
                  <a:gd name="connsiteX2" fmla="*/ 5332665 w 5595711"/>
                  <a:gd name="connsiteY2" fmla="*/ 2869786 h 3316703"/>
                  <a:gd name="connsiteX3" fmla="*/ 5207404 w 5595711"/>
                  <a:gd name="connsiteY3" fmla="*/ 3170410 h 3316703"/>
                  <a:gd name="connsiteX4" fmla="*/ 5209291 w 5595711"/>
                  <a:gd name="connsiteY4" fmla="*/ 3311187 h 3316703"/>
                  <a:gd name="connsiteX5" fmla="*/ 1484 w 5595711"/>
                  <a:gd name="connsiteY5" fmla="*/ 3316703 h 3316703"/>
                  <a:gd name="connsiteX6" fmla="*/ 3716 w 5595711"/>
                  <a:gd name="connsiteY6" fmla="*/ 10248 h 3316703"/>
                  <a:gd name="connsiteX7" fmla="*/ 3854191 w 5595711"/>
                  <a:gd name="connsiteY7" fmla="*/ 0 h 3316703"/>
                  <a:gd name="connsiteX0" fmla="*/ 3854191 w 5595711"/>
                  <a:gd name="connsiteY0" fmla="*/ 0 h 3316703"/>
                  <a:gd name="connsiteX1" fmla="*/ 5595711 w 5595711"/>
                  <a:gd name="connsiteY1" fmla="*/ 2631791 h 3316703"/>
                  <a:gd name="connsiteX2" fmla="*/ 5332665 w 5595711"/>
                  <a:gd name="connsiteY2" fmla="*/ 2869786 h 3316703"/>
                  <a:gd name="connsiteX3" fmla="*/ 5207404 w 5595711"/>
                  <a:gd name="connsiteY3" fmla="*/ 3170410 h 3316703"/>
                  <a:gd name="connsiteX4" fmla="*/ 5209291 w 5595711"/>
                  <a:gd name="connsiteY4" fmla="*/ 3311187 h 3316703"/>
                  <a:gd name="connsiteX5" fmla="*/ 1484 w 5595711"/>
                  <a:gd name="connsiteY5" fmla="*/ 3316703 h 3316703"/>
                  <a:gd name="connsiteX6" fmla="*/ 3716 w 5595711"/>
                  <a:gd name="connsiteY6" fmla="*/ 416 h 3316703"/>
                  <a:gd name="connsiteX7" fmla="*/ 3854191 w 5595711"/>
                  <a:gd name="connsiteY7" fmla="*/ 0 h 3316703"/>
                  <a:gd name="connsiteX0" fmla="*/ 3854191 w 5566214"/>
                  <a:gd name="connsiteY0" fmla="*/ 0 h 3316703"/>
                  <a:gd name="connsiteX1" fmla="*/ 5566214 w 5566214"/>
                  <a:gd name="connsiteY1" fmla="*/ 2612126 h 3316703"/>
                  <a:gd name="connsiteX2" fmla="*/ 5332665 w 5566214"/>
                  <a:gd name="connsiteY2" fmla="*/ 2869786 h 3316703"/>
                  <a:gd name="connsiteX3" fmla="*/ 5207404 w 5566214"/>
                  <a:gd name="connsiteY3" fmla="*/ 3170410 h 3316703"/>
                  <a:gd name="connsiteX4" fmla="*/ 5209291 w 5566214"/>
                  <a:gd name="connsiteY4" fmla="*/ 3311187 h 3316703"/>
                  <a:gd name="connsiteX5" fmla="*/ 1484 w 5566214"/>
                  <a:gd name="connsiteY5" fmla="*/ 3316703 h 3316703"/>
                  <a:gd name="connsiteX6" fmla="*/ 3716 w 5566214"/>
                  <a:gd name="connsiteY6" fmla="*/ 416 h 3316703"/>
                  <a:gd name="connsiteX7" fmla="*/ 3854191 w 5566214"/>
                  <a:gd name="connsiteY7" fmla="*/ 0 h 3316703"/>
                  <a:gd name="connsiteX0" fmla="*/ 3854191 w 5566214"/>
                  <a:gd name="connsiteY0" fmla="*/ 0 h 3316703"/>
                  <a:gd name="connsiteX1" fmla="*/ 5566214 w 5566214"/>
                  <a:gd name="connsiteY1" fmla="*/ 2612126 h 3316703"/>
                  <a:gd name="connsiteX2" fmla="*/ 5332665 w 5566214"/>
                  <a:gd name="connsiteY2" fmla="*/ 2869786 h 3316703"/>
                  <a:gd name="connsiteX3" fmla="*/ 5207404 w 5566214"/>
                  <a:gd name="connsiteY3" fmla="*/ 3170410 h 3316703"/>
                  <a:gd name="connsiteX4" fmla="*/ 5209291 w 5566214"/>
                  <a:gd name="connsiteY4" fmla="*/ 3311187 h 3316703"/>
                  <a:gd name="connsiteX5" fmla="*/ 1484 w 5566214"/>
                  <a:gd name="connsiteY5" fmla="*/ 3316703 h 3316703"/>
                  <a:gd name="connsiteX6" fmla="*/ 3716 w 5566214"/>
                  <a:gd name="connsiteY6" fmla="*/ 416 h 3316703"/>
                  <a:gd name="connsiteX7" fmla="*/ 3854191 w 5566214"/>
                  <a:gd name="connsiteY7" fmla="*/ 0 h 3316703"/>
                  <a:gd name="connsiteX0" fmla="*/ 3854191 w 5576046"/>
                  <a:gd name="connsiteY0" fmla="*/ 0 h 3316703"/>
                  <a:gd name="connsiteX1" fmla="*/ 5576046 w 5576046"/>
                  <a:gd name="connsiteY1" fmla="*/ 2612126 h 3316703"/>
                  <a:gd name="connsiteX2" fmla="*/ 5332665 w 5576046"/>
                  <a:gd name="connsiteY2" fmla="*/ 2869786 h 3316703"/>
                  <a:gd name="connsiteX3" fmla="*/ 5207404 w 5576046"/>
                  <a:gd name="connsiteY3" fmla="*/ 3170410 h 3316703"/>
                  <a:gd name="connsiteX4" fmla="*/ 5209291 w 5576046"/>
                  <a:gd name="connsiteY4" fmla="*/ 3311187 h 3316703"/>
                  <a:gd name="connsiteX5" fmla="*/ 1484 w 5576046"/>
                  <a:gd name="connsiteY5" fmla="*/ 3316703 h 3316703"/>
                  <a:gd name="connsiteX6" fmla="*/ 3716 w 5576046"/>
                  <a:gd name="connsiteY6" fmla="*/ 416 h 3316703"/>
                  <a:gd name="connsiteX7" fmla="*/ 3854191 w 5576046"/>
                  <a:gd name="connsiteY7" fmla="*/ 0 h 33167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576046" h="3316703">
                    <a:moveTo>
                      <a:pt x="3854191" y="0"/>
                    </a:moveTo>
                    <a:lnTo>
                      <a:pt x="5576046" y="2612126"/>
                    </a:lnTo>
                    <a:lnTo>
                      <a:pt x="5332665" y="2869786"/>
                    </a:lnTo>
                    <a:lnTo>
                      <a:pt x="5207404" y="3170410"/>
                    </a:lnTo>
                    <a:lnTo>
                      <a:pt x="5209291" y="3311187"/>
                    </a:lnTo>
                    <a:lnTo>
                      <a:pt x="1484" y="3316703"/>
                    </a:lnTo>
                    <a:cubicBezTo>
                      <a:pt x="-4428" y="2154555"/>
                      <a:pt x="9628" y="1162564"/>
                      <a:pt x="3716" y="416"/>
                    </a:cubicBezTo>
                    <a:lnTo>
                      <a:pt x="3854191" y="0"/>
                    </a:lnTo>
                    <a:close/>
                  </a:path>
                </a:pathLst>
              </a:custGeom>
              <a:gradFill>
                <a:gsLst>
                  <a:gs pos="0">
                    <a:srgbClr val="C00000"/>
                  </a:gs>
                  <a:gs pos="100000">
                    <a:srgbClr val="FFD1D1"/>
                  </a:gs>
                </a:gsLst>
                <a:lin ang="132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B6CD7503-B90D-4AD1-83F8-A6C91D1A7AB5}"/>
                  </a:ext>
                </a:extLst>
              </p:cNvPr>
              <p:cNvSpPr/>
              <p:nvPr/>
            </p:nvSpPr>
            <p:spPr>
              <a:xfrm flipH="1" flipV="1">
                <a:off x="6638293" y="3617533"/>
                <a:ext cx="5577707" cy="3249536"/>
              </a:xfrm>
              <a:custGeom>
                <a:avLst/>
                <a:gdLst>
                  <a:gd name="connsiteX0" fmla="*/ 3820438 w 5611660"/>
                  <a:gd name="connsiteY0" fmla="*/ 37578 h 3457184"/>
                  <a:gd name="connsiteX1" fmla="*/ 5611660 w 5611660"/>
                  <a:gd name="connsiteY1" fmla="*/ 2793304 h 3457184"/>
                  <a:gd name="connsiteX2" fmla="*/ 5348614 w 5611660"/>
                  <a:gd name="connsiteY2" fmla="*/ 3031299 h 3457184"/>
                  <a:gd name="connsiteX3" fmla="*/ 5223353 w 5611660"/>
                  <a:gd name="connsiteY3" fmla="*/ 3331923 h 3457184"/>
                  <a:gd name="connsiteX4" fmla="*/ 5248405 w 5611660"/>
                  <a:gd name="connsiteY4" fmla="*/ 3444658 h 3457184"/>
                  <a:gd name="connsiteX5" fmla="*/ 25052 w 5611660"/>
                  <a:gd name="connsiteY5" fmla="*/ 3457184 h 3457184"/>
                  <a:gd name="connsiteX6" fmla="*/ 0 w 5611660"/>
                  <a:gd name="connsiteY6" fmla="*/ 0 h 3457184"/>
                  <a:gd name="connsiteX7" fmla="*/ 3820438 w 5611660"/>
                  <a:gd name="connsiteY7" fmla="*/ 37578 h 3457184"/>
                  <a:gd name="connsiteX0" fmla="*/ 3820438 w 5611660"/>
                  <a:gd name="connsiteY0" fmla="*/ 37578 h 3495864"/>
                  <a:gd name="connsiteX1" fmla="*/ 5611660 w 5611660"/>
                  <a:gd name="connsiteY1" fmla="*/ 2793304 h 3495864"/>
                  <a:gd name="connsiteX2" fmla="*/ 5348614 w 5611660"/>
                  <a:gd name="connsiteY2" fmla="*/ 3031299 h 3495864"/>
                  <a:gd name="connsiteX3" fmla="*/ 5223353 w 5611660"/>
                  <a:gd name="connsiteY3" fmla="*/ 3331923 h 3495864"/>
                  <a:gd name="connsiteX4" fmla="*/ 5255720 w 5611660"/>
                  <a:gd name="connsiteY4" fmla="*/ 3495864 h 3495864"/>
                  <a:gd name="connsiteX5" fmla="*/ 25052 w 5611660"/>
                  <a:gd name="connsiteY5" fmla="*/ 3457184 h 3495864"/>
                  <a:gd name="connsiteX6" fmla="*/ 0 w 5611660"/>
                  <a:gd name="connsiteY6" fmla="*/ 0 h 3495864"/>
                  <a:gd name="connsiteX7" fmla="*/ 3820438 w 5611660"/>
                  <a:gd name="connsiteY7" fmla="*/ 37578 h 3495864"/>
                  <a:gd name="connsiteX0" fmla="*/ 3820438 w 5611660"/>
                  <a:gd name="connsiteY0" fmla="*/ 37578 h 3503180"/>
                  <a:gd name="connsiteX1" fmla="*/ 5611660 w 5611660"/>
                  <a:gd name="connsiteY1" fmla="*/ 2793304 h 3503180"/>
                  <a:gd name="connsiteX2" fmla="*/ 5348614 w 5611660"/>
                  <a:gd name="connsiteY2" fmla="*/ 3031299 h 3503180"/>
                  <a:gd name="connsiteX3" fmla="*/ 5223353 w 5611660"/>
                  <a:gd name="connsiteY3" fmla="*/ 3331923 h 3503180"/>
                  <a:gd name="connsiteX4" fmla="*/ 5255720 w 5611660"/>
                  <a:gd name="connsiteY4" fmla="*/ 3503180 h 3503180"/>
                  <a:gd name="connsiteX5" fmla="*/ 25052 w 5611660"/>
                  <a:gd name="connsiteY5" fmla="*/ 3457184 h 3503180"/>
                  <a:gd name="connsiteX6" fmla="*/ 0 w 5611660"/>
                  <a:gd name="connsiteY6" fmla="*/ 0 h 3503180"/>
                  <a:gd name="connsiteX7" fmla="*/ 3820438 w 5611660"/>
                  <a:gd name="connsiteY7" fmla="*/ 37578 h 3503180"/>
                  <a:gd name="connsiteX0" fmla="*/ 3820438 w 5611660"/>
                  <a:gd name="connsiteY0" fmla="*/ 37578 h 3503180"/>
                  <a:gd name="connsiteX1" fmla="*/ 5611660 w 5611660"/>
                  <a:gd name="connsiteY1" fmla="*/ 2793304 h 3503180"/>
                  <a:gd name="connsiteX2" fmla="*/ 5348614 w 5611660"/>
                  <a:gd name="connsiteY2" fmla="*/ 3031299 h 3503180"/>
                  <a:gd name="connsiteX3" fmla="*/ 5223353 w 5611660"/>
                  <a:gd name="connsiteY3" fmla="*/ 3331923 h 3503180"/>
                  <a:gd name="connsiteX4" fmla="*/ 5255720 w 5611660"/>
                  <a:gd name="connsiteY4" fmla="*/ 3503180 h 3503180"/>
                  <a:gd name="connsiteX5" fmla="*/ 17737 w 5611660"/>
                  <a:gd name="connsiteY5" fmla="*/ 3486445 h 3503180"/>
                  <a:gd name="connsiteX6" fmla="*/ 0 w 5611660"/>
                  <a:gd name="connsiteY6" fmla="*/ 0 h 3503180"/>
                  <a:gd name="connsiteX7" fmla="*/ 3820438 w 5611660"/>
                  <a:gd name="connsiteY7" fmla="*/ 37578 h 3503180"/>
                  <a:gd name="connsiteX0" fmla="*/ 3820438 w 5611660"/>
                  <a:gd name="connsiteY0" fmla="*/ 37578 h 3503180"/>
                  <a:gd name="connsiteX1" fmla="*/ 5611660 w 5611660"/>
                  <a:gd name="connsiteY1" fmla="*/ 2793304 h 3503180"/>
                  <a:gd name="connsiteX2" fmla="*/ 5348614 w 5611660"/>
                  <a:gd name="connsiteY2" fmla="*/ 3031299 h 3503180"/>
                  <a:gd name="connsiteX3" fmla="*/ 5223353 w 5611660"/>
                  <a:gd name="connsiteY3" fmla="*/ 3331923 h 3503180"/>
                  <a:gd name="connsiteX4" fmla="*/ 5255720 w 5611660"/>
                  <a:gd name="connsiteY4" fmla="*/ 3503180 h 3503180"/>
                  <a:gd name="connsiteX5" fmla="*/ 25053 w 5611660"/>
                  <a:gd name="connsiteY5" fmla="*/ 3501076 h 3503180"/>
                  <a:gd name="connsiteX6" fmla="*/ 0 w 5611660"/>
                  <a:gd name="connsiteY6" fmla="*/ 0 h 3503180"/>
                  <a:gd name="connsiteX7" fmla="*/ 3820438 w 5611660"/>
                  <a:gd name="connsiteY7" fmla="*/ 37578 h 3503180"/>
                  <a:gd name="connsiteX0" fmla="*/ 3820438 w 5611660"/>
                  <a:gd name="connsiteY0" fmla="*/ 37578 h 3503180"/>
                  <a:gd name="connsiteX1" fmla="*/ 5611660 w 5611660"/>
                  <a:gd name="connsiteY1" fmla="*/ 2793304 h 3503180"/>
                  <a:gd name="connsiteX2" fmla="*/ 5348614 w 5611660"/>
                  <a:gd name="connsiteY2" fmla="*/ 3031299 h 3503180"/>
                  <a:gd name="connsiteX3" fmla="*/ 5223353 w 5611660"/>
                  <a:gd name="connsiteY3" fmla="*/ 3331923 h 3503180"/>
                  <a:gd name="connsiteX4" fmla="*/ 5255720 w 5611660"/>
                  <a:gd name="connsiteY4" fmla="*/ 3503180 h 3503180"/>
                  <a:gd name="connsiteX5" fmla="*/ 25053 w 5611660"/>
                  <a:gd name="connsiteY5" fmla="*/ 3501076 h 3503180"/>
                  <a:gd name="connsiteX6" fmla="*/ 0 w 5611660"/>
                  <a:gd name="connsiteY6" fmla="*/ 0 h 3503180"/>
                  <a:gd name="connsiteX7" fmla="*/ 3820438 w 5611660"/>
                  <a:gd name="connsiteY7" fmla="*/ 37578 h 3503180"/>
                  <a:gd name="connsiteX0" fmla="*/ 3795530 w 5586752"/>
                  <a:gd name="connsiteY0" fmla="*/ 0 h 3465602"/>
                  <a:gd name="connsiteX1" fmla="*/ 5586752 w 5586752"/>
                  <a:gd name="connsiteY1" fmla="*/ 2755726 h 3465602"/>
                  <a:gd name="connsiteX2" fmla="*/ 5323706 w 5586752"/>
                  <a:gd name="connsiteY2" fmla="*/ 2993721 h 3465602"/>
                  <a:gd name="connsiteX3" fmla="*/ 5198445 w 5586752"/>
                  <a:gd name="connsiteY3" fmla="*/ 3294345 h 3465602"/>
                  <a:gd name="connsiteX4" fmla="*/ 5230812 w 5586752"/>
                  <a:gd name="connsiteY4" fmla="*/ 3465602 h 3465602"/>
                  <a:gd name="connsiteX5" fmla="*/ 145 w 5586752"/>
                  <a:gd name="connsiteY5" fmla="*/ 3463498 h 3465602"/>
                  <a:gd name="connsiteX6" fmla="*/ 165288 w 5586752"/>
                  <a:gd name="connsiteY6" fmla="*/ 28259 h 3465602"/>
                  <a:gd name="connsiteX7" fmla="*/ 3795530 w 5586752"/>
                  <a:gd name="connsiteY7" fmla="*/ 0 h 3465602"/>
                  <a:gd name="connsiteX0" fmla="*/ 3820437 w 5611659"/>
                  <a:gd name="connsiteY0" fmla="*/ 30262 h 3495864"/>
                  <a:gd name="connsiteX1" fmla="*/ 5611659 w 5611659"/>
                  <a:gd name="connsiteY1" fmla="*/ 2785988 h 3495864"/>
                  <a:gd name="connsiteX2" fmla="*/ 5348613 w 5611659"/>
                  <a:gd name="connsiteY2" fmla="*/ 3023983 h 3495864"/>
                  <a:gd name="connsiteX3" fmla="*/ 5223352 w 5611659"/>
                  <a:gd name="connsiteY3" fmla="*/ 3324607 h 3495864"/>
                  <a:gd name="connsiteX4" fmla="*/ 5255719 w 5611659"/>
                  <a:gd name="connsiteY4" fmla="*/ 3495864 h 3495864"/>
                  <a:gd name="connsiteX5" fmla="*/ 25052 w 5611659"/>
                  <a:gd name="connsiteY5" fmla="*/ 3493760 h 3495864"/>
                  <a:gd name="connsiteX6" fmla="*/ 0 w 5611659"/>
                  <a:gd name="connsiteY6" fmla="*/ 0 h 3495864"/>
                  <a:gd name="connsiteX7" fmla="*/ 3820437 w 5611659"/>
                  <a:gd name="connsiteY7" fmla="*/ 30262 h 3495864"/>
                  <a:gd name="connsiteX0" fmla="*/ 3769231 w 5611659"/>
                  <a:gd name="connsiteY0" fmla="*/ 0 h 3502178"/>
                  <a:gd name="connsiteX1" fmla="*/ 5611659 w 5611659"/>
                  <a:gd name="connsiteY1" fmla="*/ 2792302 h 3502178"/>
                  <a:gd name="connsiteX2" fmla="*/ 5348613 w 5611659"/>
                  <a:gd name="connsiteY2" fmla="*/ 3030297 h 3502178"/>
                  <a:gd name="connsiteX3" fmla="*/ 5223352 w 5611659"/>
                  <a:gd name="connsiteY3" fmla="*/ 3330921 h 3502178"/>
                  <a:gd name="connsiteX4" fmla="*/ 5255719 w 5611659"/>
                  <a:gd name="connsiteY4" fmla="*/ 3502178 h 3502178"/>
                  <a:gd name="connsiteX5" fmla="*/ 25052 w 5611659"/>
                  <a:gd name="connsiteY5" fmla="*/ 3500074 h 3502178"/>
                  <a:gd name="connsiteX6" fmla="*/ 0 w 5611659"/>
                  <a:gd name="connsiteY6" fmla="*/ 6314 h 3502178"/>
                  <a:gd name="connsiteX7" fmla="*/ 3769231 w 5611659"/>
                  <a:gd name="connsiteY7" fmla="*/ 0 h 3502178"/>
                  <a:gd name="connsiteX0" fmla="*/ 3798492 w 5611659"/>
                  <a:gd name="connsiteY0" fmla="*/ 1001 h 3495864"/>
                  <a:gd name="connsiteX1" fmla="*/ 5611659 w 5611659"/>
                  <a:gd name="connsiteY1" fmla="*/ 2785988 h 3495864"/>
                  <a:gd name="connsiteX2" fmla="*/ 5348613 w 5611659"/>
                  <a:gd name="connsiteY2" fmla="*/ 3023983 h 3495864"/>
                  <a:gd name="connsiteX3" fmla="*/ 5223352 w 5611659"/>
                  <a:gd name="connsiteY3" fmla="*/ 3324607 h 3495864"/>
                  <a:gd name="connsiteX4" fmla="*/ 5255719 w 5611659"/>
                  <a:gd name="connsiteY4" fmla="*/ 3495864 h 3495864"/>
                  <a:gd name="connsiteX5" fmla="*/ 25052 w 5611659"/>
                  <a:gd name="connsiteY5" fmla="*/ 3493760 h 3495864"/>
                  <a:gd name="connsiteX6" fmla="*/ 0 w 5611659"/>
                  <a:gd name="connsiteY6" fmla="*/ 0 h 3495864"/>
                  <a:gd name="connsiteX7" fmla="*/ 3798492 w 5611659"/>
                  <a:gd name="connsiteY7" fmla="*/ 1001 h 3495864"/>
                  <a:gd name="connsiteX0" fmla="*/ 3783861 w 5611659"/>
                  <a:gd name="connsiteY0" fmla="*/ 0 h 3502179"/>
                  <a:gd name="connsiteX1" fmla="*/ 5611659 w 5611659"/>
                  <a:gd name="connsiteY1" fmla="*/ 2792303 h 3502179"/>
                  <a:gd name="connsiteX2" fmla="*/ 5348613 w 5611659"/>
                  <a:gd name="connsiteY2" fmla="*/ 3030298 h 3502179"/>
                  <a:gd name="connsiteX3" fmla="*/ 5223352 w 5611659"/>
                  <a:gd name="connsiteY3" fmla="*/ 3330922 h 3502179"/>
                  <a:gd name="connsiteX4" fmla="*/ 5255719 w 5611659"/>
                  <a:gd name="connsiteY4" fmla="*/ 3502179 h 3502179"/>
                  <a:gd name="connsiteX5" fmla="*/ 25052 w 5611659"/>
                  <a:gd name="connsiteY5" fmla="*/ 3500075 h 3502179"/>
                  <a:gd name="connsiteX6" fmla="*/ 0 w 5611659"/>
                  <a:gd name="connsiteY6" fmla="*/ 6315 h 3502179"/>
                  <a:gd name="connsiteX7" fmla="*/ 3783861 w 5611659"/>
                  <a:gd name="connsiteY7" fmla="*/ 0 h 3502179"/>
                  <a:gd name="connsiteX0" fmla="*/ 3783861 w 5611659"/>
                  <a:gd name="connsiteY0" fmla="*/ 0 h 3502179"/>
                  <a:gd name="connsiteX1" fmla="*/ 5611659 w 5611659"/>
                  <a:gd name="connsiteY1" fmla="*/ 2792303 h 3502179"/>
                  <a:gd name="connsiteX2" fmla="*/ 5348613 w 5611659"/>
                  <a:gd name="connsiteY2" fmla="*/ 3030298 h 3502179"/>
                  <a:gd name="connsiteX3" fmla="*/ 5223352 w 5611659"/>
                  <a:gd name="connsiteY3" fmla="*/ 3330922 h 3502179"/>
                  <a:gd name="connsiteX4" fmla="*/ 5255719 w 5611659"/>
                  <a:gd name="connsiteY4" fmla="*/ 3502179 h 3502179"/>
                  <a:gd name="connsiteX5" fmla="*/ 25052 w 5611659"/>
                  <a:gd name="connsiteY5" fmla="*/ 3500075 h 3502179"/>
                  <a:gd name="connsiteX6" fmla="*/ 0 w 5611659"/>
                  <a:gd name="connsiteY6" fmla="*/ 6315 h 3502179"/>
                  <a:gd name="connsiteX7" fmla="*/ 3783861 w 5611659"/>
                  <a:gd name="connsiteY7" fmla="*/ 0 h 3502179"/>
                  <a:gd name="connsiteX0" fmla="*/ 3783861 w 5611659"/>
                  <a:gd name="connsiteY0" fmla="*/ 0 h 3502179"/>
                  <a:gd name="connsiteX1" fmla="*/ 5611659 w 5611659"/>
                  <a:gd name="connsiteY1" fmla="*/ 2792303 h 3502179"/>
                  <a:gd name="connsiteX2" fmla="*/ 5348613 w 5611659"/>
                  <a:gd name="connsiteY2" fmla="*/ 3030298 h 3502179"/>
                  <a:gd name="connsiteX3" fmla="*/ 5223352 w 5611659"/>
                  <a:gd name="connsiteY3" fmla="*/ 3330922 h 3502179"/>
                  <a:gd name="connsiteX4" fmla="*/ 5255719 w 5611659"/>
                  <a:gd name="connsiteY4" fmla="*/ 3502179 h 3502179"/>
                  <a:gd name="connsiteX5" fmla="*/ 15219 w 5611659"/>
                  <a:gd name="connsiteY5" fmla="*/ 3490243 h 3502179"/>
                  <a:gd name="connsiteX6" fmla="*/ 0 w 5611659"/>
                  <a:gd name="connsiteY6" fmla="*/ 6315 h 3502179"/>
                  <a:gd name="connsiteX7" fmla="*/ 3783861 w 5611659"/>
                  <a:gd name="connsiteY7" fmla="*/ 0 h 3502179"/>
                  <a:gd name="connsiteX0" fmla="*/ 3803526 w 5631324"/>
                  <a:gd name="connsiteY0" fmla="*/ 350984 h 3853163"/>
                  <a:gd name="connsiteX1" fmla="*/ 5631324 w 5631324"/>
                  <a:gd name="connsiteY1" fmla="*/ 3143287 h 3853163"/>
                  <a:gd name="connsiteX2" fmla="*/ 5368278 w 5631324"/>
                  <a:gd name="connsiteY2" fmla="*/ 3381282 h 3853163"/>
                  <a:gd name="connsiteX3" fmla="*/ 5243017 w 5631324"/>
                  <a:gd name="connsiteY3" fmla="*/ 3681906 h 3853163"/>
                  <a:gd name="connsiteX4" fmla="*/ 5275384 w 5631324"/>
                  <a:gd name="connsiteY4" fmla="*/ 3853163 h 3853163"/>
                  <a:gd name="connsiteX5" fmla="*/ 34884 w 5631324"/>
                  <a:gd name="connsiteY5" fmla="*/ 3841227 h 3853163"/>
                  <a:gd name="connsiteX6" fmla="*/ 0 w 5631324"/>
                  <a:gd name="connsiteY6" fmla="*/ 0 h 3853163"/>
                  <a:gd name="connsiteX7" fmla="*/ 3803526 w 5631324"/>
                  <a:gd name="connsiteY7" fmla="*/ 350984 h 3853163"/>
                  <a:gd name="connsiteX0" fmla="*/ 3768847 w 5596645"/>
                  <a:gd name="connsiteY0" fmla="*/ 281829 h 3784008"/>
                  <a:gd name="connsiteX1" fmla="*/ 5596645 w 5596645"/>
                  <a:gd name="connsiteY1" fmla="*/ 3074132 h 3784008"/>
                  <a:gd name="connsiteX2" fmla="*/ 5333599 w 5596645"/>
                  <a:gd name="connsiteY2" fmla="*/ 3312127 h 3784008"/>
                  <a:gd name="connsiteX3" fmla="*/ 5208338 w 5596645"/>
                  <a:gd name="connsiteY3" fmla="*/ 3612751 h 3784008"/>
                  <a:gd name="connsiteX4" fmla="*/ 5240705 w 5596645"/>
                  <a:gd name="connsiteY4" fmla="*/ 3784008 h 3784008"/>
                  <a:gd name="connsiteX5" fmla="*/ 205 w 5596645"/>
                  <a:gd name="connsiteY5" fmla="*/ 3772072 h 3784008"/>
                  <a:gd name="connsiteX6" fmla="*/ 112805 w 5596645"/>
                  <a:gd name="connsiteY6" fmla="*/ 0 h 3784008"/>
                  <a:gd name="connsiteX7" fmla="*/ 3768847 w 5596645"/>
                  <a:gd name="connsiteY7" fmla="*/ 281829 h 3784008"/>
                  <a:gd name="connsiteX0" fmla="*/ 3783861 w 5611659"/>
                  <a:gd name="connsiteY0" fmla="*/ 350983 h 3853162"/>
                  <a:gd name="connsiteX1" fmla="*/ 5611659 w 5611659"/>
                  <a:gd name="connsiteY1" fmla="*/ 3143286 h 3853162"/>
                  <a:gd name="connsiteX2" fmla="*/ 5348613 w 5611659"/>
                  <a:gd name="connsiteY2" fmla="*/ 3381281 h 3853162"/>
                  <a:gd name="connsiteX3" fmla="*/ 5223352 w 5611659"/>
                  <a:gd name="connsiteY3" fmla="*/ 3681905 h 3853162"/>
                  <a:gd name="connsiteX4" fmla="*/ 5255719 w 5611659"/>
                  <a:gd name="connsiteY4" fmla="*/ 3853162 h 3853162"/>
                  <a:gd name="connsiteX5" fmla="*/ 15219 w 5611659"/>
                  <a:gd name="connsiteY5" fmla="*/ 3841226 h 3853162"/>
                  <a:gd name="connsiteX6" fmla="*/ 0 w 5611659"/>
                  <a:gd name="connsiteY6" fmla="*/ 0 h 3853162"/>
                  <a:gd name="connsiteX7" fmla="*/ 3783861 w 5611659"/>
                  <a:gd name="connsiteY7" fmla="*/ 350983 h 3853162"/>
                  <a:gd name="connsiteX0" fmla="*/ 3783861 w 5611659"/>
                  <a:gd name="connsiteY0" fmla="*/ 350983 h 3853162"/>
                  <a:gd name="connsiteX1" fmla="*/ 5611659 w 5611659"/>
                  <a:gd name="connsiteY1" fmla="*/ 3143286 h 3853162"/>
                  <a:gd name="connsiteX2" fmla="*/ 5348613 w 5611659"/>
                  <a:gd name="connsiteY2" fmla="*/ 3381281 h 3853162"/>
                  <a:gd name="connsiteX3" fmla="*/ 5223352 w 5611659"/>
                  <a:gd name="connsiteY3" fmla="*/ 3681905 h 3853162"/>
                  <a:gd name="connsiteX4" fmla="*/ 5255719 w 5611659"/>
                  <a:gd name="connsiteY4" fmla="*/ 3853162 h 3853162"/>
                  <a:gd name="connsiteX5" fmla="*/ 25051 w 5611659"/>
                  <a:gd name="connsiteY5" fmla="*/ 3852752 h 3853162"/>
                  <a:gd name="connsiteX6" fmla="*/ 0 w 5611659"/>
                  <a:gd name="connsiteY6" fmla="*/ 0 h 3853162"/>
                  <a:gd name="connsiteX7" fmla="*/ 3783861 w 5611659"/>
                  <a:gd name="connsiteY7" fmla="*/ 350983 h 3853162"/>
                  <a:gd name="connsiteX0" fmla="*/ 3783861 w 5611659"/>
                  <a:gd name="connsiteY0" fmla="*/ 350983 h 3853162"/>
                  <a:gd name="connsiteX1" fmla="*/ 5611659 w 5611659"/>
                  <a:gd name="connsiteY1" fmla="*/ 3143286 h 3853162"/>
                  <a:gd name="connsiteX2" fmla="*/ 5348613 w 5611659"/>
                  <a:gd name="connsiteY2" fmla="*/ 3381281 h 3853162"/>
                  <a:gd name="connsiteX3" fmla="*/ 5223352 w 5611659"/>
                  <a:gd name="connsiteY3" fmla="*/ 3681905 h 3853162"/>
                  <a:gd name="connsiteX4" fmla="*/ 5255719 w 5611659"/>
                  <a:gd name="connsiteY4" fmla="*/ 3853162 h 3853162"/>
                  <a:gd name="connsiteX5" fmla="*/ 5387 w 5611659"/>
                  <a:gd name="connsiteY5" fmla="*/ 3852752 h 3853162"/>
                  <a:gd name="connsiteX6" fmla="*/ 0 w 5611659"/>
                  <a:gd name="connsiteY6" fmla="*/ 0 h 3853162"/>
                  <a:gd name="connsiteX7" fmla="*/ 3783861 w 5611659"/>
                  <a:gd name="connsiteY7" fmla="*/ 350983 h 3853162"/>
                  <a:gd name="connsiteX0" fmla="*/ 3872351 w 5611659"/>
                  <a:gd name="connsiteY0" fmla="*/ 0 h 3859478"/>
                  <a:gd name="connsiteX1" fmla="*/ 5611659 w 5611659"/>
                  <a:gd name="connsiteY1" fmla="*/ 3149602 h 3859478"/>
                  <a:gd name="connsiteX2" fmla="*/ 5348613 w 5611659"/>
                  <a:gd name="connsiteY2" fmla="*/ 3387597 h 3859478"/>
                  <a:gd name="connsiteX3" fmla="*/ 5223352 w 5611659"/>
                  <a:gd name="connsiteY3" fmla="*/ 3688221 h 3859478"/>
                  <a:gd name="connsiteX4" fmla="*/ 5255719 w 5611659"/>
                  <a:gd name="connsiteY4" fmla="*/ 3859478 h 3859478"/>
                  <a:gd name="connsiteX5" fmla="*/ 5387 w 5611659"/>
                  <a:gd name="connsiteY5" fmla="*/ 3859068 h 3859478"/>
                  <a:gd name="connsiteX6" fmla="*/ 0 w 5611659"/>
                  <a:gd name="connsiteY6" fmla="*/ 6316 h 3859478"/>
                  <a:gd name="connsiteX7" fmla="*/ 3872351 w 5611659"/>
                  <a:gd name="connsiteY7" fmla="*/ 0 h 3859478"/>
                  <a:gd name="connsiteX0" fmla="*/ 3872351 w 5601827"/>
                  <a:gd name="connsiteY0" fmla="*/ 0 h 3859478"/>
                  <a:gd name="connsiteX1" fmla="*/ 5601827 w 5601827"/>
                  <a:gd name="connsiteY1" fmla="*/ 3115025 h 3859478"/>
                  <a:gd name="connsiteX2" fmla="*/ 5348613 w 5601827"/>
                  <a:gd name="connsiteY2" fmla="*/ 3387597 h 3859478"/>
                  <a:gd name="connsiteX3" fmla="*/ 5223352 w 5601827"/>
                  <a:gd name="connsiteY3" fmla="*/ 3688221 h 3859478"/>
                  <a:gd name="connsiteX4" fmla="*/ 5255719 w 5601827"/>
                  <a:gd name="connsiteY4" fmla="*/ 3859478 h 3859478"/>
                  <a:gd name="connsiteX5" fmla="*/ 5387 w 5601827"/>
                  <a:gd name="connsiteY5" fmla="*/ 3859068 h 3859478"/>
                  <a:gd name="connsiteX6" fmla="*/ 0 w 5601827"/>
                  <a:gd name="connsiteY6" fmla="*/ 6316 h 3859478"/>
                  <a:gd name="connsiteX7" fmla="*/ 3872351 w 5601827"/>
                  <a:gd name="connsiteY7" fmla="*/ 0 h 3859478"/>
                  <a:gd name="connsiteX0" fmla="*/ 3872351 w 5591995"/>
                  <a:gd name="connsiteY0" fmla="*/ 0 h 3859478"/>
                  <a:gd name="connsiteX1" fmla="*/ 5591995 w 5591995"/>
                  <a:gd name="connsiteY1" fmla="*/ 3115025 h 3859478"/>
                  <a:gd name="connsiteX2" fmla="*/ 5348613 w 5591995"/>
                  <a:gd name="connsiteY2" fmla="*/ 3387597 h 3859478"/>
                  <a:gd name="connsiteX3" fmla="*/ 5223352 w 5591995"/>
                  <a:gd name="connsiteY3" fmla="*/ 3688221 h 3859478"/>
                  <a:gd name="connsiteX4" fmla="*/ 5255719 w 5591995"/>
                  <a:gd name="connsiteY4" fmla="*/ 3859478 h 3859478"/>
                  <a:gd name="connsiteX5" fmla="*/ 5387 w 5591995"/>
                  <a:gd name="connsiteY5" fmla="*/ 3859068 h 3859478"/>
                  <a:gd name="connsiteX6" fmla="*/ 0 w 5591995"/>
                  <a:gd name="connsiteY6" fmla="*/ 6316 h 3859478"/>
                  <a:gd name="connsiteX7" fmla="*/ 3872351 w 5591995"/>
                  <a:gd name="connsiteY7" fmla="*/ 0 h 3859478"/>
                  <a:gd name="connsiteX0" fmla="*/ 3872351 w 5591995"/>
                  <a:gd name="connsiteY0" fmla="*/ 0 h 3859478"/>
                  <a:gd name="connsiteX1" fmla="*/ 5591995 w 5591995"/>
                  <a:gd name="connsiteY1" fmla="*/ 3080448 h 3859478"/>
                  <a:gd name="connsiteX2" fmla="*/ 5348613 w 5591995"/>
                  <a:gd name="connsiteY2" fmla="*/ 3387597 h 3859478"/>
                  <a:gd name="connsiteX3" fmla="*/ 5223352 w 5591995"/>
                  <a:gd name="connsiteY3" fmla="*/ 3688221 h 3859478"/>
                  <a:gd name="connsiteX4" fmla="*/ 5255719 w 5591995"/>
                  <a:gd name="connsiteY4" fmla="*/ 3859478 h 3859478"/>
                  <a:gd name="connsiteX5" fmla="*/ 5387 w 5591995"/>
                  <a:gd name="connsiteY5" fmla="*/ 3859068 h 3859478"/>
                  <a:gd name="connsiteX6" fmla="*/ 0 w 5591995"/>
                  <a:gd name="connsiteY6" fmla="*/ 6316 h 3859478"/>
                  <a:gd name="connsiteX7" fmla="*/ 3872351 w 5591995"/>
                  <a:gd name="connsiteY7" fmla="*/ 0 h 3859478"/>
                  <a:gd name="connsiteX0" fmla="*/ 3872351 w 5534845"/>
                  <a:gd name="connsiteY0" fmla="*/ 0 h 3859478"/>
                  <a:gd name="connsiteX1" fmla="*/ 5534845 w 5534845"/>
                  <a:gd name="connsiteY1" fmla="*/ 2979957 h 3859478"/>
                  <a:gd name="connsiteX2" fmla="*/ 5348613 w 5534845"/>
                  <a:gd name="connsiteY2" fmla="*/ 3387597 h 3859478"/>
                  <a:gd name="connsiteX3" fmla="*/ 5223352 w 5534845"/>
                  <a:gd name="connsiteY3" fmla="*/ 3688221 h 3859478"/>
                  <a:gd name="connsiteX4" fmla="*/ 5255719 w 5534845"/>
                  <a:gd name="connsiteY4" fmla="*/ 3859478 h 3859478"/>
                  <a:gd name="connsiteX5" fmla="*/ 5387 w 5534845"/>
                  <a:gd name="connsiteY5" fmla="*/ 3859068 h 3859478"/>
                  <a:gd name="connsiteX6" fmla="*/ 0 w 5534845"/>
                  <a:gd name="connsiteY6" fmla="*/ 6316 h 3859478"/>
                  <a:gd name="connsiteX7" fmla="*/ 3872351 w 5534845"/>
                  <a:gd name="connsiteY7" fmla="*/ 0 h 3859478"/>
                  <a:gd name="connsiteX0" fmla="*/ 3872351 w 5534845"/>
                  <a:gd name="connsiteY0" fmla="*/ 0 h 3859478"/>
                  <a:gd name="connsiteX1" fmla="*/ 5534845 w 5534845"/>
                  <a:gd name="connsiteY1" fmla="*/ 2979957 h 3859478"/>
                  <a:gd name="connsiteX2" fmla="*/ 5327181 w 5534845"/>
                  <a:gd name="connsiteY2" fmla="*/ 3337352 h 3859478"/>
                  <a:gd name="connsiteX3" fmla="*/ 5223352 w 5534845"/>
                  <a:gd name="connsiteY3" fmla="*/ 3688221 h 3859478"/>
                  <a:gd name="connsiteX4" fmla="*/ 5255719 w 5534845"/>
                  <a:gd name="connsiteY4" fmla="*/ 3859478 h 3859478"/>
                  <a:gd name="connsiteX5" fmla="*/ 5387 w 5534845"/>
                  <a:gd name="connsiteY5" fmla="*/ 3859068 h 3859478"/>
                  <a:gd name="connsiteX6" fmla="*/ 0 w 5534845"/>
                  <a:gd name="connsiteY6" fmla="*/ 6316 h 3859478"/>
                  <a:gd name="connsiteX7" fmla="*/ 3872351 w 5534845"/>
                  <a:gd name="connsiteY7" fmla="*/ 0 h 3859478"/>
                  <a:gd name="connsiteX0" fmla="*/ 3872351 w 5534845"/>
                  <a:gd name="connsiteY0" fmla="*/ 0 h 3859478"/>
                  <a:gd name="connsiteX1" fmla="*/ 5534845 w 5534845"/>
                  <a:gd name="connsiteY1" fmla="*/ 2979957 h 3859478"/>
                  <a:gd name="connsiteX2" fmla="*/ 5327181 w 5534845"/>
                  <a:gd name="connsiteY2" fmla="*/ 3337352 h 3859478"/>
                  <a:gd name="connsiteX3" fmla="*/ 5187633 w 5534845"/>
                  <a:gd name="connsiteY3" fmla="*/ 3579357 h 3859478"/>
                  <a:gd name="connsiteX4" fmla="*/ 5255719 w 5534845"/>
                  <a:gd name="connsiteY4" fmla="*/ 3859478 h 3859478"/>
                  <a:gd name="connsiteX5" fmla="*/ 5387 w 5534845"/>
                  <a:gd name="connsiteY5" fmla="*/ 3859068 h 3859478"/>
                  <a:gd name="connsiteX6" fmla="*/ 0 w 5534845"/>
                  <a:gd name="connsiteY6" fmla="*/ 6316 h 3859478"/>
                  <a:gd name="connsiteX7" fmla="*/ 3872351 w 5534845"/>
                  <a:gd name="connsiteY7" fmla="*/ 0 h 3859478"/>
                  <a:gd name="connsiteX0" fmla="*/ 3872351 w 5534845"/>
                  <a:gd name="connsiteY0" fmla="*/ 0 h 3859068"/>
                  <a:gd name="connsiteX1" fmla="*/ 5534845 w 5534845"/>
                  <a:gd name="connsiteY1" fmla="*/ 2979957 h 3859068"/>
                  <a:gd name="connsiteX2" fmla="*/ 5327181 w 5534845"/>
                  <a:gd name="connsiteY2" fmla="*/ 3337352 h 3859068"/>
                  <a:gd name="connsiteX3" fmla="*/ 5187633 w 5534845"/>
                  <a:gd name="connsiteY3" fmla="*/ 3579357 h 3859068"/>
                  <a:gd name="connsiteX4" fmla="*/ 5191425 w 5534845"/>
                  <a:gd name="connsiteY4" fmla="*/ 3792485 h 3859068"/>
                  <a:gd name="connsiteX5" fmla="*/ 5387 w 5534845"/>
                  <a:gd name="connsiteY5" fmla="*/ 3859068 h 3859068"/>
                  <a:gd name="connsiteX6" fmla="*/ 0 w 5534845"/>
                  <a:gd name="connsiteY6" fmla="*/ 6316 h 3859068"/>
                  <a:gd name="connsiteX7" fmla="*/ 3872351 w 5534845"/>
                  <a:gd name="connsiteY7" fmla="*/ 0 h 3859068"/>
                  <a:gd name="connsiteX0" fmla="*/ 3872351 w 5534845"/>
                  <a:gd name="connsiteY0" fmla="*/ 0 h 3859068"/>
                  <a:gd name="connsiteX1" fmla="*/ 5534845 w 5534845"/>
                  <a:gd name="connsiteY1" fmla="*/ 2979957 h 3859068"/>
                  <a:gd name="connsiteX2" fmla="*/ 5327181 w 5534845"/>
                  <a:gd name="connsiteY2" fmla="*/ 3337352 h 3859068"/>
                  <a:gd name="connsiteX3" fmla="*/ 5187633 w 5534845"/>
                  <a:gd name="connsiteY3" fmla="*/ 3579357 h 3859068"/>
                  <a:gd name="connsiteX4" fmla="*/ 5191425 w 5534845"/>
                  <a:gd name="connsiteY4" fmla="*/ 3809233 h 3859068"/>
                  <a:gd name="connsiteX5" fmla="*/ 5387 w 5534845"/>
                  <a:gd name="connsiteY5" fmla="*/ 3859068 h 3859068"/>
                  <a:gd name="connsiteX6" fmla="*/ 0 w 5534845"/>
                  <a:gd name="connsiteY6" fmla="*/ 6316 h 3859068"/>
                  <a:gd name="connsiteX7" fmla="*/ 3872351 w 5534845"/>
                  <a:gd name="connsiteY7" fmla="*/ 0 h 3859068"/>
                  <a:gd name="connsiteX0" fmla="*/ 3889223 w 5551717"/>
                  <a:gd name="connsiteY0" fmla="*/ 0 h 3817197"/>
                  <a:gd name="connsiteX1" fmla="*/ 5551717 w 5551717"/>
                  <a:gd name="connsiteY1" fmla="*/ 2979957 h 3817197"/>
                  <a:gd name="connsiteX2" fmla="*/ 5344053 w 5551717"/>
                  <a:gd name="connsiteY2" fmla="*/ 3337352 h 3817197"/>
                  <a:gd name="connsiteX3" fmla="*/ 5204505 w 5551717"/>
                  <a:gd name="connsiteY3" fmla="*/ 3579357 h 3817197"/>
                  <a:gd name="connsiteX4" fmla="*/ 5208297 w 5551717"/>
                  <a:gd name="connsiteY4" fmla="*/ 3809233 h 3817197"/>
                  <a:gd name="connsiteX5" fmla="*/ 828 w 5551717"/>
                  <a:gd name="connsiteY5" fmla="*/ 3817197 h 3817197"/>
                  <a:gd name="connsiteX6" fmla="*/ 16872 w 5551717"/>
                  <a:gd name="connsiteY6" fmla="*/ 6316 h 3817197"/>
                  <a:gd name="connsiteX7" fmla="*/ 3889223 w 5551717"/>
                  <a:gd name="connsiteY7" fmla="*/ 0 h 3817197"/>
                  <a:gd name="connsiteX0" fmla="*/ 3896214 w 5558708"/>
                  <a:gd name="connsiteY0" fmla="*/ 0 h 3817197"/>
                  <a:gd name="connsiteX1" fmla="*/ 5558708 w 5558708"/>
                  <a:gd name="connsiteY1" fmla="*/ 2979957 h 3817197"/>
                  <a:gd name="connsiteX2" fmla="*/ 5351044 w 5558708"/>
                  <a:gd name="connsiteY2" fmla="*/ 3337352 h 3817197"/>
                  <a:gd name="connsiteX3" fmla="*/ 5211496 w 5558708"/>
                  <a:gd name="connsiteY3" fmla="*/ 3579357 h 3817197"/>
                  <a:gd name="connsiteX4" fmla="*/ 5215288 w 5558708"/>
                  <a:gd name="connsiteY4" fmla="*/ 3809233 h 3817197"/>
                  <a:gd name="connsiteX5" fmla="*/ 675 w 5558708"/>
                  <a:gd name="connsiteY5" fmla="*/ 3817197 h 3817197"/>
                  <a:gd name="connsiteX6" fmla="*/ 23863 w 5558708"/>
                  <a:gd name="connsiteY6" fmla="*/ 6316 h 3817197"/>
                  <a:gd name="connsiteX7" fmla="*/ 3896214 w 5558708"/>
                  <a:gd name="connsiteY7" fmla="*/ 0 h 3817197"/>
                  <a:gd name="connsiteX0" fmla="*/ 3896214 w 5558708"/>
                  <a:gd name="connsiteY0" fmla="*/ 0 h 3825570"/>
                  <a:gd name="connsiteX1" fmla="*/ 5558708 w 5558708"/>
                  <a:gd name="connsiteY1" fmla="*/ 2979957 h 3825570"/>
                  <a:gd name="connsiteX2" fmla="*/ 5351044 w 5558708"/>
                  <a:gd name="connsiteY2" fmla="*/ 3337352 h 3825570"/>
                  <a:gd name="connsiteX3" fmla="*/ 5211496 w 5558708"/>
                  <a:gd name="connsiteY3" fmla="*/ 3579357 h 3825570"/>
                  <a:gd name="connsiteX4" fmla="*/ 5215288 w 5558708"/>
                  <a:gd name="connsiteY4" fmla="*/ 3809233 h 3825570"/>
                  <a:gd name="connsiteX5" fmla="*/ 675 w 5558708"/>
                  <a:gd name="connsiteY5" fmla="*/ 3825570 h 3825570"/>
                  <a:gd name="connsiteX6" fmla="*/ 23863 w 5558708"/>
                  <a:gd name="connsiteY6" fmla="*/ 6316 h 3825570"/>
                  <a:gd name="connsiteX7" fmla="*/ 3896214 w 5558708"/>
                  <a:gd name="connsiteY7" fmla="*/ 0 h 3825570"/>
                  <a:gd name="connsiteX0" fmla="*/ 3915213 w 5577707"/>
                  <a:gd name="connsiteY0" fmla="*/ 0 h 3825570"/>
                  <a:gd name="connsiteX1" fmla="*/ 5577707 w 5577707"/>
                  <a:gd name="connsiteY1" fmla="*/ 2979957 h 3825570"/>
                  <a:gd name="connsiteX2" fmla="*/ 5370043 w 5577707"/>
                  <a:gd name="connsiteY2" fmla="*/ 3337352 h 3825570"/>
                  <a:gd name="connsiteX3" fmla="*/ 5230495 w 5577707"/>
                  <a:gd name="connsiteY3" fmla="*/ 3579357 h 3825570"/>
                  <a:gd name="connsiteX4" fmla="*/ 5234287 w 5577707"/>
                  <a:gd name="connsiteY4" fmla="*/ 3809233 h 3825570"/>
                  <a:gd name="connsiteX5" fmla="*/ 19674 w 5577707"/>
                  <a:gd name="connsiteY5" fmla="*/ 3825570 h 3825570"/>
                  <a:gd name="connsiteX6" fmla="*/ 0 w 5577707"/>
                  <a:gd name="connsiteY6" fmla="*/ 6316 h 3825570"/>
                  <a:gd name="connsiteX7" fmla="*/ 3915213 w 5577707"/>
                  <a:gd name="connsiteY7" fmla="*/ 0 h 3825570"/>
                  <a:gd name="connsiteX0" fmla="*/ 3915213 w 5577707"/>
                  <a:gd name="connsiteY0" fmla="*/ 0 h 3813919"/>
                  <a:gd name="connsiteX1" fmla="*/ 5577707 w 5577707"/>
                  <a:gd name="connsiteY1" fmla="*/ 2979957 h 3813919"/>
                  <a:gd name="connsiteX2" fmla="*/ 5370043 w 5577707"/>
                  <a:gd name="connsiteY2" fmla="*/ 3337352 h 3813919"/>
                  <a:gd name="connsiteX3" fmla="*/ 5230495 w 5577707"/>
                  <a:gd name="connsiteY3" fmla="*/ 3579357 h 3813919"/>
                  <a:gd name="connsiteX4" fmla="*/ 5234287 w 5577707"/>
                  <a:gd name="connsiteY4" fmla="*/ 3809233 h 3813919"/>
                  <a:gd name="connsiteX5" fmla="*/ 19674 w 5577707"/>
                  <a:gd name="connsiteY5" fmla="*/ 3813919 h 3813919"/>
                  <a:gd name="connsiteX6" fmla="*/ 0 w 5577707"/>
                  <a:gd name="connsiteY6" fmla="*/ 6316 h 3813919"/>
                  <a:gd name="connsiteX7" fmla="*/ 3915213 w 5577707"/>
                  <a:gd name="connsiteY7" fmla="*/ 0 h 3813919"/>
                  <a:gd name="connsiteX0" fmla="*/ 3915213 w 5577707"/>
                  <a:gd name="connsiteY0" fmla="*/ 0 h 3813919"/>
                  <a:gd name="connsiteX1" fmla="*/ 5577707 w 5577707"/>
                  <a:gd name="connsiteY1" fmla="*/ 2979957 h 3813919"/>
                  <a:gd name="connsiteX2" fmla="*/ 5370043 w 5577707"/>
                  <a:gd name="connsiteY2" fmla="*/ 3337352 h 3813919"/>
                  <a:gd name="connsiteX3" fmla="*/ 5230495 w 5577707"/>
                  <a:gd name="connsiteY3" fmla="*/ 3579357 h 3813919"/>
                  <a:gd name="connsiteX4" fmla="*/ 5234287 w 5577707"/>
                  <a:gd name="connsiteY4" fmla="*/ 3809233 h 3813919"/>
                  <a:gd name="connsiteX5" fmla="*/ 19674 w 5577707"/>
                  <a:gd name="connsiteY5" fmla="*/ 3813919 h 3813919"/>
                  <a:gd name="connsiteX6" fmla="*/ 0 w 5577707"/>
                  <a:gd name="connsiteY6" fmla="*/ 6316 h 3813919"/>
                  <a:gd name="connsiteX7" fmla="*/ 3915213 w 5577707"/>
                  <a:gd name="connsiteY7" fmla="*/ 0 h 3813919"/>
                  <a:gd name="connsiteX0" fmla="*/ 3915213 w 5577707"/>
                  <a:gd name="connsiteY0" fmla="*/ 0 h 3813919"/>
                  <a:gd name="connsiteX1" fmla="*/ 5577707 w 5577707"/>
                  <a:gd name="connsiteY1" fmla="*/ 2979957 h 3813919"/>
                  <a:gd name="connsiteX2" fmla="*/ 5370043 w 5577707"/>
                  <a:gd name="connsiteY2" fmla="*/ 3337352 h 3813919"/>
                  <a:gd name="connsiteX3" fmla="*/ 5230495 w 5577707"/>
                  <a:gd name="connsiteY3" fmla="*/ 3579357 h 3813919"/>
                  <a:gd name="connsiteX4" fmla="*/ 5234287 w 5577707"/>
                  <a:gd name="connsiteY4" fmla="*/ 3809233 h 3813919"/>
                  <a:gd name="connsiteX5" fmla="*/ 19674 w 5577707"/>
                  <a:gd name="connsiteY5" fmla="*/ 3813919 h 3813919"/>
                  <a:gd name="connsiteX6" fmla="*/ 0 w 5577707"/>
                  <a:gd name="connsiteY6" fmla="*/ 6316 h 3813919"/>
                  <a:gd name="connsiteX7" fmla="*/ 3915213 w 5577707"/>
                  <a:gd name="connsiteY7" fmla="*/ 0 h 3813919"/>
                  <a:gd name="connsiteX0" fmla="*/ 3915213 w 5577707"/>
                  <a:gd name="connsiteY0" fmla="*/ 0 h 3809234"/>
                  <a:gd name="connsiteX1" fmla="*/ 5577707 w 5577707"/>
                  <a:gd name="connsiteY1" fmla="*/ 2979957 h 3809234"/>
                  <a:gd name="connsiteX2" fmla="*/ 5370043 w 5577707"/>
                  <a:gd name="connsiteY2" fmla="*/ 3337352 h 3809234"/>
                  <a:gd name="connsiteX3" fmla="*/ 5230495 w 5577707"/>
                  <a:gd name="connsiteY3" fmla="*/ 3579357 h 3809234"/>
                  <a:gd name="connsiteX4" fmla="*/ 5234287 w 5577707"/>
                  <a:gd name="connsiteY4" fmla="*/ 3809233 h 3809234"/>
                  <a:gd name="connsiteX5" fmla="*/ 9735 w 5577707"/>
                  <a:gd name="connsiteY5" fmla="*/ 3802268 h 3809234"/>
                  <a:gd name="connsiteX6" fmla="*/ 0 w 5577707"/>
                  <a:gd name="connsiteY6" fmla="*/ 6316 h 3809234"/>
                  <a:gd name="connsiteX7" fmla="*/ 3915213 w 5577707"/>
                  <a:gd name="connsiteY7" fmla="*/ 0 h 38092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577707" h="3809234">
                    <a:moveTo>
                      <a:pt x="3915213" y="0"/>
                    </a:moveTo>
                    <a:lnTo>
                      <a:pt x="5577707" y="2979957"/>
                    </a:lnTo>
                    <a:lnTo>
                      <a:pt x="5370043" y="3337352"/>
                    </a:lnTo>
                    <a:lnTo>
                      <a:pt x="5230495" y="3579357"/>
                    </a:lnTo>
                    <a:lnTo>
                      <a:pt x="5234287" y="3809233"/>
                    </a:lnTo>
                    <a:lnTo>
                      <a:pt x="9735" y="3802268"/>
                    </a:lnTo>
                    <a:cubicBezTo>
                      <a:pt x="3823" y="2640120"/>
                      <a:pt x="5912" y="1168464"/>
                      <a:pt x="0" y="6316"/>
                    </a:cubicBezTo>
                    <a:lnTo>
                      <a:pt x="3915213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5"/>
                  </a:gs>
                  <a:gs pos="100000">
                    <a:schemeClr val="accent5">
                      <a:lumMod val="20000"/>
                      <a:lumOff val="80000"/>
                    </a:schemeClr>
                  </a:gs>
                </a:gsLst>
                <a:lin ang="120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7879A1CC-FB70-4484-B104-D69B033D1531}"/>
                  </a:ext>
                </a:extLst>
              </p:cNvPr>
              <p:cNvSpPr/>
              <p:nvPr/>
            </p:nvSpPr>
            <p:spPr>
              <a:xfrm>
                <a:off x="3865069" y="-7684"/>
                <a:ext cx="4564316" cy="2781620"/>
              </a:xfrm>
              <a:custGeom>
                <a:avLst/>
                <a:gdLst>
                  <a:gd name="connsiteX0" fmla="*/ 0 w 4564316"/>
                  <a:gd name="connsiteY0" fmla="*/ 7684 h 2781620"/>
                  <a:gd name="connsiteX1" fmla="*/ 4564316 w 4564316"/>
                  <a:gd name="connsiteY1" fmla="*/ 0 h 2781620"/>
                  <a:gd name="connsiteX2" fmla="*/ 2758568 w 4564316"/>
                  <a:gd name="connsiteY2" fmla="*/ 2773936 h 2781620"/>
                  <a:gd name="connsiteX3" fmla="*/ 2305210 w 4564316"/>
                  <a:gd name="connsiteY3" fmla="*/ 2597203 h 2781620"/>
                  <a:gd name="connsiteX4" fmla="*/ 1951744 w 4564316"/>
                  <a:gd name="connsiteY4" fmla="*/ 2620255 h 2781620"/>
                  <a:gd name="connsiteX5" fmla="*/ 1805748 w 4564316"/>
                  <a:gd name="connsiteY5" fmla="*/ 2781620 h 2781620"/>
                  <a:gd name="connsiteX6" fmla="*/ 0 w 4564316"/>
                  <a:gd name="connsiteY6" fmla="*/ 7684 h 2781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564316" h="2781620">
                    <a:moveTo>
                      <a:pt x="0" y="7684"/>
                    </a:moveTo>
                    <a:lnTo>
                      <a:pt x="4564316" y="0"/>
                    </a:lnTo>
                    <a:lnTo>
                      <a:pt x="2758568" y="2773936"/>
                    </a:lnTo>
                    <a:lnTo>
                      <a:pt x="2305210" y="2597203"/>
                    </a:lnTo>
                    <a:lnTo>
                      <a:pt x="1951744" y="2620255"/>
                    </a:lnTo>
                    <a:lnTo>
                      <a:pt x="1805748" y="2781620"/>
                    </a:lnTo>
                    <a:lnTo>
                      <a:pt x="0" y="7684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4"/>
                  </a:gs>
                  <a:gs pos="100000">
                    <a:schemeClr val="accent4">
                      <a:lumMod val="20000"/>
                      <a:lumOff val="8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tabLst>
                    <a:tab pos="4038600" algn="l"/>
                  </a:tabLst>
                </a:pPr>
                <a:endParaRPr lang="en-US" sz="1050" dirty="0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8A1E96F3-DBCE-47D2-860C-F83B4197CA02}"/>
                  </a:ext>
                </a:extLst>
              </p:cNvPr>
              <p:cNvSpPr/>
              <p:nvPr/>
            </p:nvSpPr>
            <p:spPr>
              <a:xfrm flipV="1">
                <a:off x="3937218" y="4268713"/>
                <a:ext cx="4242847" cy="2581596"/>
              </a:xfrm>
              <a:custGeom>
                <a:avLst/>
                <a:gdLst>
                  <a:gd name="connsiteX0" fmla="*/ 0 w 4564316"/>
                  <a:gd name="connsiteY0" fmla="*/ 7684 h 2781620"/>
                  <a:gd name="connsiteX1" fmla="*/ 4564316 w 4564316"/>
                  <a:gd name="connsiteY1" fmla="*/ 0 h 2781620"/>
                  <a:gd name="connsiteX2" fmla="*/ 2758568 w 4564316"/>
                  <a:gd name="connsiteY2" fmla="*/ 2773936 h 2781620"/>
                  <a:gd name="connsiteX3" fmla="*/ 2305210 w 4564316"/>
                  <a:gd name="connsiteY3" fmla="*/ 2597203 h 2781620"/>
                  <a:gd name="connsiteX4" fmla="*/ 1951744 w 4564316"/>
                  <a:gd name="connsiteY4" fmla="*/ 2620255 h 2781620"/>
                  <a:gd name="connsiteX5" fmla="*/ 1805748 w 4564316"/>
                  <a:gd name="connsiteY5" fmla="*/ 2781620 h 2781620"/>
                  <a:gd name="connsiteX6" fmla="*/ 0 w 4564316"/>
                  <a:gd name="connsiteY6" fmla="*/ 7684 h 2781620"/>
                  <a:gd name="connsiteX0" fmla="*/ 0 w 4564316"/>
                  <a:gd name="connsiteY0" fmla="*/ 7684 h 2781620"/>
                  <a:gd name="connsiteX1" fmla="*/ 4564316 w 4564316"/>
                  <a:gd name="connsiteY1" fmla="*/ 0 h 2781620"/>
                  <a:gd name="connsiteX2" fmla="*/ 2708562 w 4564316"/>
                  <a:gd name="connsiteY2" fmla="*/ 2681067 h 2781620"/>
                  <a:gd name="connsiteX3" fmla="*/ 2305210 w 4564316"/>
                  <a:gd name="connsiteY3" fmla="*/ 2597203 h 2781620"/>
                  <a:gd name="connsiteX4" fmla="*/ 1951744 w 4564316"/>
                  <a:gd name="connsiteY4" fmla="*/ 2620255 h 2781620"/>
                  <a:gd name="connsiteX5" fmla="*/ 1805748 w 4564316"/>
                  <a:gd name="connsiteY5" fmla="*/ 2781620 h 2781620"/>
                  <a:gd name="connsiteX6" fmla="*/ 0 w 4564316"/>
                  <a:gd name="connsiteY6" fmla="*/ 7684 h 2781620"/>
                  <a:gd name="connsiteX0" fmla="*/ 0 w 4564316"/>
                  <a:gd name="connsiteY0" fmla="*/ 7684 h 2781620"/>
                  <a:gd name="connsiteX1" fmla="*/ 4564316 w 4564316"/>
                  <a:gd name="connsiteY1" fmla="*/ 0 h 2781620"/>
                  <a:gd name="connsiteX2" fmla="*/ 2722849 w 4564316"/>
                  <a:gd name="connsiteY2" fmla="*/ 2723929 h 2781620"/>
                  <a:gd name="connsiteX3" fmla="*/ 2305210 w 4564316"/>
                  <a:gd name="connsiteY3" fmla="*/ 2597203 h 2781620"/>
                  <a:gd name="connsiteX4" fmla="*/ 1951744 w 4564316"/>
                  <a:gd name="connsiteY4" fmla="*/ 2620255 h 2781620"/>
                  <a:gd name="connsiteX5" fmla="*/ 1805748 w 4564316"/>
                  <a:gd name="connsiteY5" fmla="*/ 2781620 h 2781620"/>
                  <a:gd name="connsiteX6" fmla="*/ 0 w 4564316"/>
                  <a:gd name="connsiteY6" fmla="*/ 7684 h 2781620"/>
                  <a:gd name="connsiteX0" fmla="*/ 0 w 4342860"/>
                  <a:gd name="connsiteY0" fmla="*/ 0 h 2773936"/>
                  <a:gd name="connsiteX1" fmla="*/ 4342860 w 4342860"/>
                  <a:gd name="connsiteY1" fmla="*/ 206628 h 2773936"/>
                  <a:gd name="connsiteX2" fmla="*/ 2722849 w 4342860"/>
                  <a:gd name="connsiteY2" fmla="*/ 2716245 h 2773936"/>
                  <a:gd name="connsiteX3" fmla="*/ 2305210 w 4342860"/>
                  <a:gd name="connsiteY3" fmla="*/ 2589519 h 2773936"/>
                  <a:gd name="connsiteX4" fmla="*/ 1951744 w 4342860"/>
                  <a:gd name="connsiteY4" fmla="*/ 2612571 h 2773936"/>
                  <a:gd name="connsiteX5" fmla="*/ 1805748 w 4342860"/>
                  <a:gd name="connsiteY5" fmla="*/ 2773936 h 2773936"/>
                  <a:gd name="connsiteX6" fmla="*/ 0 w 4342860"/>
                  <a:gd name="connsiteY6" fmla="*/ 0 h 2773936"/>
                  <a:gd name="connsiteX0" fmla="*/ 0 w 4342860"/>
                  <a:gd name="connsiteY0" fmla="*/ 0 h 2773936"/>
                  <a:gd name="connsiteX1" fmla="*/ 4342860 w 4342860"/>
                  <a:gd name="connsiteY1" fmla="*/ 178053 h 2773936"/>
                  <a:gd name="connsiteX2" fmla="*/ 2722849 w 4342860"/>
                  <a:gd name="connsiteY2" fmla="*/ 2716245 h 2773936"/>
                  <a:gd name="connsiteX3" fmla="*/ 2305210 w 4342860"/>
                  <a:gd name="connsiteY3" fmla="*/ 2589519 h 2773936"/>
                  <a:gd name="connsiteX4" fmla="*/ 1951744 w 4342860"/>
                  <a:gd name="connsiteY4" fmla="*/ 2612571 h 2773936"/>
                  <a:gd name="connsiteX5" fmla="*/ 1805748 w 4342860"/>
                  <a:gd name="connsiteY5" fmla="*/ 2773936 h 2773936"/>
                  <a:gd name="connsiteX6" fmla="*/ 0 w 4342860"/>
                  <a:gd name="connsiteY6" fmla="*/ 0 h 2773936"/>
                  <a:gd name="connsiteX0" fmla="*/ 0 w 4350004"/>
                  <a:gd name="connsiteY0" fmla="*/ 0 h 2773936"/>
                  <a:gd name="connsiteX1" fmla="*/ 4350004 w 4350004"/>
                  <a:gd name="connsiteY1" fmla="*/ 192340 h 2773936"/>
                  <a:gd name="connsiteX2" fmla="*/ 2722849 w 4350004"/>
                  <a:gd name="connsiteY2" fmla="*/ 2716245 h 2773936"/>
                  <a:gd name="connsiteX3" fmla="*/ 2305210 w 4350004"/>
                  <a:gd name="connsiteY3" fmla="*/ 2589519 h 2773936"/>
                  <a:gd name="connsiteX4" fmla="*/ 1951744 w 4350004"/>
                  <a:gd name="connsiteY4" fmla="*/ 2612571 h 2773936"/>
                  <a:gd name="connsiteX5" fmla="*/ 1805748 w 4350004"/>
                  <a:gd name="connsiteY5" fmla="*/ 2773936 h 2773936"/>
                  <a:gd name="connsiteX6" fmla="*/ 0 w 4350004"/>
                  <a:gd name="connsiteY6" fmla="*/ 0 h 2773936"/>
                  <a:gd name="connsiteX0" fmla="*/ 0 w 4242847"/>
                  <a:gd name="connsiteY0" fmla="*/ 541 h 2581596"/>
                  <a:gd name="connsiteX1" fmla="*/ 4242847 w 4242847"/>
                  <a:gd name="connsiteY1" fmla="*/ 0 h 2581596"/>
                  <a:gd name="connsiteX2" fmla="*/ 2615692 w 4242847"/>
                  <a:gd name="connsiteY2" fmla="*/ 2523905 h 2581596"/>
                  <a:gd name="connsiteX3" fmla="*/ 2198053 w 4242847"/>
                  <a:gd name="connsiteY3" fmla="*/ 2397179 h 2581596"/>
                  <a:gd name="connsiteX4" fmla="*/ 1844587 w 4242847"/>
                  <a:gd name="connsiteY4" fmla="*/ 2420231 h 2581596"/>
                  <a:gd name="connsiteX5" fmla="*/ 1698591 w 4242847"/>
                  <a:gd name="connsiteY5" fmla="*/ 2581596 h 2581596"/>
                  <a:gd name="connsiteX6" fmla="*/ 0 w 4242847"/>
                  <a:gd name="connsiteY6" fmla="*/ 541 h 25815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42847" h="2581596">
                    <a:moveTo>
                      <a:pt x="0" y="541"/>
                    </a:moveTo>
                    <a:lnTo>
                      <a:pt x="4242847" y="0"/>
                    </a:lnTo>
                    <a:lnTo>
                      <a:pt x="2615692" y="2523905"/>
                    </a:lnTo>
                    <a:lnTo>
                      <a:pt x="2198053" y="2397179"/>
                    </a:lnTo>
                    <a:lnTo>
                      <a:pt x="1844587" y="2420231"/>
                    </a:lnTo>
                    <a:lnTo>
                      <a:pt x="1698591" y="2581596"/>
                    </a:lnTo>
                    <a:lnTo>
                      <a:pt x="0" y="541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7030A0"/>
                  </a:gs>
                  <a:gs pos="100000">
                    <a:srgbClr val="D8BEEC"/>
                  </a:gs>
                </a:gsLst>
                <a:lin ang="162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sp>
            <p:nvSpPr>
              <p:cNvPr id="27" name="Block Arc 26">
                <a:extLst>
                  <a:ext uri="{FF2B5EF4-FFF2-40B4-BE49-F238E27FC236}">
                    <a16:creationId xmlns:a16="http://schemas.microsoft.com/office/drawing/2014/main" id="{90D9837F-152A-4208-908C-F068AB2354AC}"/>
                  </a:ext>
                </a:extLst>
              </p:cNvPr>
              <p:cNvSpPr/>
              <p:nvPr/>
            </p:nvSpPr>
            <p:spPr>
              <a:xfrm>
                <a:off x="4878251" y="2323795"/>
                <a:ext cx="2427579" cy="2427579"/>
              </a:xfrm>
              <a:prstGeom prst="blockArc">
                <a:avLst>
                  <a:gd name="adj1" fmla="val 7493796"/>
                  <a:gd name="adj2" fmla="val 10782926"/>
                  <a:gd name="adj3" fmla="val 15285"/>
                </a:avLst>
              </a:prstGeom>
              <a:solidFill>
                <a:srgbClr val="C00000"/>
              </a:solidFill>
              <a:ln w="158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Block Arc 28">
                <a:extLst>
                  <a:ext uri="{FF2B5EF4-FFF2-40B4-BE49-F238E27FC236}">
                    <a16:creationId xmlns:a16="http://schemas.microsoft.com/office/drawing/2014/main" id="{8F7DF453-A559-4295-A40C-6FF8E06B12BB}"/>
                  </a:ext>
                </a:extLst>
              </p:cNvPr>
              <p:cNvSpPr/>
              <p:nvPr/>
            </p:nvSpPr>
            <p:spPr>
              <a:xfrm>
                <a:off x="4878252" y="2323796"/>
                <a:ext cx="2427579" cy="2427579"/>
              </a:xfrm>
              <a:prstGeom prst="blockArc">
                <a:avLst>
                  <a:gd name="adj1" fmla="val 10936475"/>
                  <a:gd name="adj2" fmla="val 14221703"/>
                  <a:gd name="adj3" fmla="val 14680"/>
                </a:avLst>
              </a:prstGeom>
              <a:solidFill>
                <a:schemeClr val="accent2"/>
              </a:solidFill>
              <a:ln w="158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Block Arc 29">
                <a:extLst>
                  <a:ext uri="{FF2B5EF4-FFF2-40B4-BE49-F238E27FC236}">
                    <a16:creationId xmlns:a16="http://schemas.microsoft.com/office/drawing/2014/main" id="{58339DF4-E600-47DB-AE3D-CD2B48E14E76}"/>
                  </a:ext>
                </a:extLst>
              </p:cNvPr>
              <p:cNvSpPr/>
              <p:nvPr/>
            </p:nvSpPr>
            <p:spPr>
              <a:xfrm>
                <a:off x="4869746" y="2323196"/>
                <a:ext cx="2427579" cy="2427579"/>
              </a:xfrm>
              <a:prstGeom prst="blockArc">
                <a:avLst>
                  <a:gd name="adj1" fmla="val 14394588"/>
                  <a:gd name="adj2" fmla="val 18289478"/>
                  <a:gd name="adj3" fmla="val 14908"/>
                </a:avLst>
              </a:prstGeom>
              <a:solidFill>
                <a:schemeClr val="accent4"/>
              </a:solidFill>
              <a:ln w="158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Block Arc 30">
                <a:extLst>
                  <a:ext uri="{FF2B5EF4-FFF2-40B4-BE49-F238E27FC236}">
                    <a16:creationId xmlns:a16="http://schemas.microsoft.com/office/drawing/2014/main" id="{3D282A7A-694B-4AB3-B23F-1F4FD352C0CD}"/>
                  </a:ext>
                </a:extLst>
              </p:cNvPr>
              <p:cNvSpPr/>
              <p:nvPr/>
            </p:nvSpPr>
            <p:spPr>
              <a:xfrm>
                <a:off x="4878250" y="2323794"/>
                <a:ext cx="2427579" cy="2427579"/>
              </a:xfrm>
              <a:prstGeom prst="blockArc">
                <a:avLst>
                  <a:gd name="adj1" fmla="val 18446779"/>
                  <a:gd name="adj2" fmla="val 69759"/>
                  <a:gd name="adj3" fmla="val 15212"/>
                </a:avLst>
              </a:prstGeom>
              <a:solidFill>
                <a:schemeClr val="accent6"/>
              </a:solidFill>
              <a:ln w="158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Block Arc 31">
                <a:extLst>
                  <a:ext uri="{FF2B5EF4-FFF2-40B4-BE49-F238E27FC236}">
                    <a16:creationId xmlns:a16="http://schemas.microsoft.com/office/drawing/2014/main" id="{7AB8BDC6-2855-4E9B-9F86-D7D08B210A54}"/>
                  </a:ext>
                </a:extLst>
              </p:cNvPr>
              <p:cNvSpPr/>
              <p:nvPr/>
            </p:nvSpPr>
            <p:spPr>
              <a:xfrm>
                <a:off x="4886170" y="2323794"/>
                <a:ext cx="2427579" cy="2427579"/>
              </a:xfrm>
              <a:prstGeom prst="blockArc">
                <a:avLst>
                  <a:gd name="adj1" fmla="val 170952"/>
                  <a:gd name="adj2" fmla="val 3380785"/>
                  <a:gd name="adj3" fmla="val 15779"/>
                </a:avLst>
              </a:prstGeom>
              <a:solidFill>
                <a:srgbClr val="0070C0"/>
              </a:solidFill>
              <a:ln w="158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Block Arc 32">
                <a:extLst>
                  <a:ext uri="{FF2B5EF4-FFF2-40B4-BE49-F238E27FC236}">
                    <a16:creationId xmlns:a16="http://schemas.microsoft.com/office/drawing/2014/main" id="{C052255A-D7FA-4FC0-8AC1-2476D26DAA5C}"/>
                  </a:ext>
                </a:extLst>
              </p:cNvPr>
              <p:cNvSpPr/>
              <p:nvPr/>
            </p:nvSpPr>
            <p:spPr>
              <a:xfrm>
                <a:off x="4886170" y="2323794"/>
                <a:ext cx="2427579" cy="2427579"/>
              </a:xfrm>
              <a:prstGeom prst="blockArc">
                <a:avLst>
                  <a:gd name="adj1" fmla="val 3533849"/>
                  <a:gd name="adj2" fmla="val 7409575"/>
                  <a:gd name="adj3" fmla="val 14740"/>
                </a:avLst>
              </a:prstGeom>
              <a:solidFill>
                <a:srgbClr val="7030A0"/>
              </a:solidFill>
              <a:ln w="158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A6975325-E489-4A61-A7EE-A55628DD224B}"/>
                  </a:ext>
                </a:extLst>
              </p:cNvPr>
              <p:cNvSpPr/>
              <p:nvPr/>
            </p:nvSpPr>
            <p:spPr>
              <a:xfrm rot="5400000">
                <a:off x="5124994" y="2591838"/>
                <a:ext cx="1969596" cy="1981140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lIns="91440" tIns="45720" rIns="91440" bIns="45720">
                <a:prstTxWarp prst="textCircle">
                  <a:avLst>
                    <a:gd name="adj" fmla="val 9326112"/>
                  </a:avLst>
                </a:prstTxWarp>
                <a:spAutoFit/>
              </a:bodyPr>
              <a:lstStyle/>
              <a:p>
                <a:pPr algn="ctr"/>
                <a:r>
                  <a:rPr lang="en-US" sz="4000" b="1" dirty="0">
                    <a:ln w="0"/>
                    <a:solidFill>
                      <a:schemeClr val="bg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MY </a:t>
                </a:r>
              </a:p>
              <a:p>
                <a:pPr algn="ctr"/>
                <a:r>
                  <a:rPr lang="en-US" sz="4000" b="1" dirty="0">
                    <a:ln w="0"/>
                    <a:solidFill>
                      <a:schemeClr val="bg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HYGIENE &amp; PPE</a:t>
                </a:r>
                <a:endParaRPr lang="en-US" sz="4000" b="1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3659ACF8-27F4-48E2-B6C5-EF6AB251AAAC}"/>
                  </a:ext>
                </a:extLst>
              </p:cNvPr>
              <p:cNvSpPr/>
              <p:nvPr/>
            </p:nvSpPr>
            <p:spPr>
              <a:xfrm rot="9183720">
                <a:off x="4648103" y="2681485"/>
                <a:ext cx="2378681" cy="198114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prstTxWarp prst="textCircle">
                  <a:avLst>
                    <a:gd name="adj" fmla="val 9485545"/>
                  </a:avLst>
                </a:prstTxWarp>
                <a:spAutoFit/>
              </a:bodyPr>
              <a:lstStyle/>
              <a:p>
                <a:pPr algn="ctr"/>
                <a:r>
                  <a:rPr lang="en-US" sz="4000" b="1" dirty="0">
                    <a:ln w="0"/>
                    <a:solidFill>
                      <a:schemeClr val="bg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MY </a:t>
                </a:r>
                <a:r>
                  <a:rPr lang="en-US" sz="4000" b="1" cap="none" spc="0" dirty="0">
                    <a:ln w="0"/>
                    <a:solidFill>
                      <a:schemeClr val="bg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SOCIAL </a:t>
                </a:r>
              </a:p>
              <a:p>
                <a:pPr algn="ctr"/>
                <a:r>
                  <a:rPr lang="en-US" sz="4000" b="1" cap="none" spc="0" dirty="0">
                    <a:ln w="0"/>
                    <a:solidFill>
                      <a:schemeClr val="bg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DISTANCING</a:t>
                </a:r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CE7471D8-1A0B-4E8B-AABB-F43666BCABFD}"/>
                  </a:ext>
                </a:extLst>
              </p:cNvPr>
              <p:cNvSpPr/>
              <p:nvPr/>
            </p:nvSpPr>
            <p:spPr>
              <a:xfrm rot="1836871">
                <a:off x="5045542" y="2645198"/>
                <a:ext cx="2378681" cy="198114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prstTxWarp prst="textCircle">
                  <a:avLst>
                    <a:gd name="adj" fmla="val 9485545"/>
                  </a:avLst>
                </a:prstTxWarp>
                <a:spAutoFit/>
              </a:bodyPr>
              <a:lstStyle/>
              <a:p>
                <a:pPr algn="ctr"/>
                <a:r>
                  <a:rPr lang="en-US" sz="4000" b="1" dirty="0">
                    <a:ln w="0"/>
                    <a:solidFill>
                      <a:schemeClr val="bg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MY </a:t>
                </a:r>
                <a:r>
                  <a:rPr lang="en-US" sz="4000" b="1" cap="none" spc="0" dirty="0">
                    <a:ln w="0"/>
                    <a:solidFill>
                      <a:schemeClr val="bg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HEALTH</a:t>
                </a:r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175A94A9-E816-4FB3-9417-4D89E98FA3C5}"/>
                  </a:ext>
                </a:extLst>
              </p:cNvPr>
              <p:cNvSpPr/>
              <p:nvPr/>
            </p:nvSpPr>
            <p:spPr>
              <a:xfrm>
                <a:off x="4892320" y="2278138"/>
                <a:ext cx="2378681" cy="2317644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prstTxWarp prst="textArchDown">
                  <a:avLst>
                    <a:gd name="adj" fmla="val 4332629"/>
                  </a:avLst>
                </a:prstTxWarp>
                <a:spAutoFit/>
              </a:bodyPr>
              <a:lstStyle/>
              <a:p>
                <a:pPr algn="ctr"/>
                <a:r>
                  <a:rPr lang="en-US" sz="4000" b="1" dirty="0">
                    <a:ln w="0"/>
                    <a:solidFill>
                      <a:schemeClr val="bg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MY </a:t>
                </a:r>
                <a:r>
                  <a:rPr lang="en-US" sz="4000" b="1" cap="none" spc="0" dirty="0">
                    <a:ln w="0"/>
                    <a:solidFill>
                      <a:schemeClr val="bg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TEAM</a:t>
                </a:r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B32C6817-3400-443A-BD9F-F7F95CD2B5D7}"/>
                  </a:ext>
                </a:extLst>
              </p:cNvPr>
              <p:cNvSpPr/>
              <p:nvPr/>
            </p:nvSpPr>
            <p:spPr>
              <a:xfrm rot="3726139">
                <a:off x="5157718" y="2193725"/>
                <a:ext cx="2378681" cy="2449363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prstTxWarp prst="textArchDown">
                  <a:avLst>
                    <a:gd name="adj" fmla="val 4131325"/>
                  </a:avLst>
                </a:prstTxWarp>
                <a:spAutoFit/>
              </a:bodyPr>
              <a:lstStyle/>
              <a:p>
                <a:pPr algn="ctr"/>
                <a:r>
                  <a:rPr lang="en-US" sz="4000" b="1" dirty="0">
                    <a:ln w="0"/>
                    <a:solidFill>
                      <a:schemeClr val="bg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MY </a:t>
                </a:r>
              </a:p>
              <a:p>
                <a:pPr algn="ctr"/>
                <a:r>
                  <a:rPr lang="en-US" sz="4000" b="1" cap="none" spc="0" dirty="0">
                    <a:ln w="0"/>
                    <a:solidFill>
                      <a:schemeClr val="bg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COMMUNITY</a:t>
                </a:r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4C540F23-AB7D-47BD-AD2D-05A7B86335C3}"/>
                  </a:ext>
                </a:extLst>
              </p:cNvPr>
              <p:cNvSpPr/>
              <p:nvPr/>
            </p:nvSpPr>
            <p:spPr>
              <a:xfrm rot="17938898">
                <a:off x="4406935" y="1750740"/>
                <a:ext cx="2378681" cy="3033155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prstTxWarp prst="textArchDown">
                  <a:avLst>
                    <a:gd name="adj" fmla="val 4198318"/>
                  </a:avLst>
                </a:prstTxWarp>
                <a:spAutoFit/>
              </a:bodyPr>
              <a:lstStyle/>
              <a:p>
                <a:pPr algn="ctr"/>
                <a:r>
                  <a:rPr lang="en-US" sz="4000" b="1" dirty="0">
                    <a:ln w="0"/>
                    <a:solidFill>
                      <a:schemeClr val="bg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MY </a:t>
                </a:r>
              </a:p>
              <a:p>
                <a:pPr algn="ctr"/>
                <a:r>
                  <a:rPr lang="en-US" sz="4000" b="1" dirty="0">
                    <a:ln w="0"/>
                    <a:solidFill>
                      <a:schemeClr val="bg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WORKSPACE</a:t>
                </a:r>
                <a:endParaRPr lang="en-US" sz="4000" b="1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ABD3C28B-8051-45CD-9280-5FD46E2E578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81660" y="4750775"/>
                <a:ext cx="0" cy="2107225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>
                <a:extLst>
                  <a:ext uri="{FF2B5EF4-FFF2-40B4-BE49-F238E27FC236}">
                    <a16:creationId xmlns:a16="http://schemas.microsoft.com/office/drawing/2014/main" id="{171C298F-A422-42C1-A6CB-7670B1BE5966}"/>
                  </a:ext>
                </a:extLst>
              </p:cNvPr>
              <p:cNvCxnSpPr>
                <a:cxnSpLocks/>
                <a:endCxn id="63" idx="6"/>
              </p:cNvCxnSpPr>
              <p:nvPr/>
            </p:nvCxnSpPr>
            <p:spPr>
              <a:xfrm>
                <a:off x="7160172" y="4108726"/>
                <a:ext cx="5055828" cy="2752955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4D4E896E-88ED-4C15-9BCE-6B80F8C686B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205882" y="-26312"/>
                <a:ext cx="4955401" cy="3053597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DD91BC51-57F6-40D0-99F4-CA4D4892848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-39248" y="4121970"/>
                <a:ext cx="5055828" cy="2752954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2C9F6DE8-3778-4CD7-A2AD-BB9883BB703C}"/>
                  </a:ext>
                </a:extLst>
              </p:cNvPr>
              <p:cNvSpPr txBox="1"/>
              <p:nvPr/>
            </p:nvSpPr>
            <p:spPr>
              <a:xfrm>
                <a:off x="5740995" y="2927552"/>
                <a:ext cx="664348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b="1" dirty="0"/>
                  <a:t>My</a:t>
                </a:r>
              </a:p>
              <a:p>
                <a:pPr algn="ctr"/>
                <a:r>
                  <a:rPr lang="en-US" sz="1400" b="1" dirty="0"/>
                  <a:t>COVID</a:t>
                </a:r>
              </a:p>
              <a:p>
                <a:pPr algn="ctr"/>
                <a:r>
                  <a:rPr lang="en-US" sz="1400" b="1" dirty="0"/>
                  <a:t>Office</a:t>
                </a:r>
              </a:p>
              <a:p>
                <a:pPr algn="ctr"/>
                <a:r>
                  <a:rPr lang="en-US" sz="1400" b="1" dirty="0"/>
                  <a:t>Guide</a:t>
                </a:r>
              </a:p>
            </p:txBody>
          </p:sp>
        </p:grp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FB685F09-309D-4F84-BC99-FC2E86133A4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096000" y="6927"/>
              <a:ext cx="41570" cy="230678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DD4AB2E-2428-40E0-9788-3F74FD868C36}"/>
              </a:ext>
            </a:extLst>
          </p:cNvPr>
          <p:cNvGrpSpPr/>
          <p:nvPr/>
        </p:nvGrpSpPr>
        <p:grpSpPr>
          <a:xfrm>
            <a:off x="5115292" y="1214732"/>
            <a:ext cx="688523" cy="825595"/>
            <a:chOff x="12774501" y="-316396"/>
            <a:chExt cx="688523" cy="825595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31F3C1A2-FAF7-4C80-AE3F-A9182276691A}"/>
                </a:ext>
              </a:extLst>
            </p:cNvPr>
            <p:cNvGrpSpPr/>
            <p:nvPr/>
          </p:nvGrpSpPr>
          <p:grpSpPr>
            <a:xfrm>
              <a:off x="12774501" y="-316396"/>
              <a:ext cx="688523" cy="543275"/>
              <a:chOff x="5198918" y="1310704"/>
              <a:chExt cx="901041" cy="710960"/>
            </a:xfrm>
          </p:grpSpPr>
          <p:pic>
            <p:nvPicPr>
              <p:cNvPr id="38" name="Picture 37" descr="A picture containing shirt&#10;&#10;Description automatically generated">
                <a:extLst>
                  <a:ext uri="{FF2B5EF4-FFF2-40B4-BE49-F238E27FC236}">
                    <a16:creationId xmlns:a16="http://schemas.microsoft.com/office/drawing/2014/main" id="{4A88233E-9B3D-47A8-9016-CC365AFD3FB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clrChange>
                  <a:clrFrom>
                    <a:srgbClr val="FFF2CC"/>
                  </a:clrFrom>
                  <a:clrTo>
                    <a:srgbClr val="FFF2CC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03" t="3543" r="2933" b="-1"/>
              <a:stretch/>
            </p:blipFill>
            <p:spPr>
              <a:xfrm>
                <a:off x="5198918" y="1310704"/>
                <a:ext cx="487912" cy="680446"/>
              </a:xfrm>
              <a:prstGeom prst="rect">
                <a:avLst/>
              </a:prstGeom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39" name="Picture 38" descr="A picture containing shirt, sign&#10;&#10;Description automatically generated">
                <a:extLst>
                  <a:ext uri="{FF2B5EF4-FFF2-40B4-BE49-F238E27FC236}">
                    <a16:creationId xmlns:a16="http://schemas.microsoft.com/office/drawing/2014/main" id="{A0E07B8A-0EF3-411E-9CA4-9C635B34DF3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clrChange>
                  <a:clrFrom>
                    <a:srgbClr val="5B9BD5"/>
                  </a:clrFrom>
                  <a:clrTo>
                    <a:srgbClr val="5B9BD5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421" t="3219" r="7325"/>
              <a:stretch/>
            </p:blipFill>
            <p:spPr>
              <a:xfrm>
                <a:off x="5587313" y="1442798"/>
                <a:ext cx="512646" cy="578866"/>
              </a:xfrm>
              <a:prstGeom prst="rect">
                <a:avLst/>
              </a:prstGeom>
            </p:spPr>
          </p:pic>
        </p:grpSp>
        <p:pic>
          <p:nvPicPr>
            <p:cNvPr id="4" name="Picture 3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01085F24-9FEF-4DD1-BF96-9467494623F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02884" y="18184"/>
              <a:ext cx="461554" cy="491015"/>
            </a:xfrm>
            <a:prstGeom prst="rect">
              <a:avLst/>
            </a:prstGeom>
          </p:spPr>
        </p:pic>
      </p:grpSp>
      <p:pic>
        <p:nvPicPr>
          <p:cNvPr id="45" name="Picture 44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8F7F7F9A-C971-40CE-A87F-1D955FE698B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36" b="7442"/>
          <a:stretch/>
        </p:blipFill>
        <p:spPr>
          <a:xfrm>
            <a:off x="5509485" y="72038"/>
            <a:ext cx="643216" cy="551922"/>
          </a:xfrm>
          <a:prstGeom prst="rect">
            <a:avLst/>
          </a:prstGeom>
        </p:spPr>
      </p:pic>
      <p:pic>
        <p:nvPicPr>
          <p:cNvPr id="82" name="Picture 81" descr="A close up of a sign&#10;&#10;Description automatically generated">
            <a:extLst>
              <a:ext uri="{FF2B5EF4-FFF2-40B4-BE49-F238E27FC236}">
                <a16:creationId xmlns:a16="http://schemas.microsoft.com/office/drawing/2014/main" id="{492EFF97-AB18-4DD1-9338-BD550217D32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6427" y="2669011"/>
            <a:ext cx="713070" cy="694233"/>
          </a:xfrm>
          <a:prstGeom prst="rect">
            <a:avLst/>
          </a:prstGeom>
        </p:spPr>
      </p:pic>
      <p:grpSp>
        <p:nvGrpSpPr>
          <p:cNvPr id="88" name="Group 87">
            <a:extLst>
              <a:ext uri="{FF2B5EF4-FFF2-40B4-BE49-F238E27FC236}">
                <a16:creationId xmlns:a16="http://schemas.microsoft.com/office/drawing/2014/main" id="{F2F730E9-8788-4FD2-99EF-35C7B8027772}"/>
              </a:ext>
            </a:extLst>
          </p:cNvPr>
          <p:cNvGrpSpPr/>
          <p:nvPr/>
        </p:nvGrpSpPr>
        <p:grpSpPr>
          <a:xfrm>
            <a:off x="4625890" y="2971148"/>
            <a:ext cx="1524710" cy="1641116"/>
            <a:chOff x="4630338" y="2959428"/>
            <a:chExt cx="1524710" cy="1641116"/>
          </a:xfrm>
        </p:grpSpPr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C88BA080-B6D7-4E2A-B87C-3117B54CF8BF}"/>
                </a:ext>
              </a:extLst>
            </p:cNvPr>
            <p:cNvSpPr/>
            <p:nvPr/>
          </p:nvSpPr>
          <p:spPr>
            <a:xfrm rot="4350613">
              <a:off x="4613000" y="3058495"/>
              <a:ext cx="1641116" cy="1442981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91440" tIns="45720" rIns="91440" bIns="45720">
              <a:prstTxWarp prst="textArchDown">
                <a:avLst>
                  <a:gd name="adj" fmla="val 4681110"/>
                </a:avLst>
              </a:prstTxWarp>
              <a:spAutoFit/>
            </a:bodyPr>
            <a:lstStyle/>
            <a:p>
              <a:pPr algn="ctr"/>
              <a:r>
                <a:rPr lang="en-US" sz="66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will</a:t>
              </a:r>
              <a:endParaRPr lang="en-US" sz="660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pic>
          <p:nvPicPr>
            <p:cNvPr id="96" name="Picture 95">
              <a:extLst>
                <a:ext uri="{FF2B5EF4-FFF2-40B4-BE49-F238E27FC236}">
                  <a16:creationId xmlns:a16="http://schemas.microsoft.com/office/drawing/2014/main" id="{A21473F6-EA22-4082-B1B0-00A7A5679F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8547"/>
            <a:stretch/>
          </p:blipFill>
          <p:spPr>
            <a:xfrm rot="4682950">
              <a:off x="4606965" y="3620514"/>
              <a:ext cx="254081" cy="20733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10" name="Rectangle 109">
            <a:extLst>
              <a:ext uri="{FF2B5EF4-FFF2-40B4-BE49-F238E27FC236}">
                <a16:creationId xmlns:a16="http://schemas.microsoft.com/office/drawing/2014/main" id="{686C0DD9-7FA3-4A87-9E81-E36256C9F882}"/>
              </a:ext>
            </a:extLst>
          </p:cNvPr>
          <p:cNvSpPr/>
          <p:nvPr/>
        </p:nvSpPr>
        <p:spPr>
          <a:xfrm rot="4519244">
            <a:off x="5225546" y="2193816"/>
            <a:ext cx="1411824" cy="142009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none" lIns="91440" tIns="45720" rIns="91440" bIns="45720" numCol="1">
            <a:prstTxWarp prst="textCircle">
              <a:avLst>
                <a:gd name="adj" fmla="val 9834495"/>
              </a:avLst>
            </a:prstTxWarp>
            <a:spAutoFit/>
          </a:bodyPr>
          <a:lstStyle/>
          <a:p>
            <a:pPr algn="ctr"/>
            <a:r>
              <a:rPr lang="en-US" sz="5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 will</a:t>
            </a:r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A33082C8-0E93-4C10-B99C-ED2391C18825}"/>
              </a:ext>
            </a:extLst>
          </p:cNvPr>
          <p:cNvSpPr/>
          <p:nvPr/>
        </p:nvSpPr>
        <p:spPr>
          <a:xfrm rot="8460000">
            <a:off x="5898554" y="2421998"/>
            <a:ext cx="1411824" cy="142009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prstTxWarp prst="textCircle">
              <a:avLst>
                <a:gd name="adj" fmla="val 9834495"/>
              </a:avLst>
            </a:prstTxWarp>
            <a:spAutoFit/>
          </a:bodyPr>
          <a:lstStyle/>
          <a:p>
            <a:pPr algn="ctr"/>
            <a:r>
              <a:rPr lang="en-US" sz="5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 will</a:t>
            </a:r>
            <a:endParaRPr lang="en-US" sz="540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270B2E75-4964-4110-B8A8-2FBE132692F0}"/>
              </a:ext>
            </a:extLst>
          </p:cNvPr>
          <p:cNvSpPr/>
          <p:nvPr/>
        </p:nvSpPr>
        <p:spPr>
          <a:xfrm rot="911215">
            <a:off x="4752789" y="2640764"/>
            <a:ext cx="1411824" cy="142009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none" lIns="91440" tIns="45720" rIns="91440" bIns="45720" numCol="1">
            <a:prstTxWarp prst="textCircle">
              <a:avLst>
                <a:gd name="adj" fmla="val 9834495"/>
              </a:avLst>
            </a:prstTxWarp>
            <a:spAutoFit/>
          </a:bodyPr>
          <a:lstStyle/>
          <a:p>
            <a:pPr algn="ctr"/>
            <a:r>
              <a:rPr lang="en-US" sz="5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 will</a:t>
            </a: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83A7B78D-1691-4BC5-AEB8-6023E831E987}"/>
              </a:ext>
            </a:extLst>
          </p:cNvPr>
          <p:cNvSpPr/>
          <p:nvPr/>
        </p:nvSpPr>
        <p:spPr>
          <a:xfrm rot="2839142">
            <a:off x="4726566" y="3244181"/>
            <a:ext cx="1659347" cy="145901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prstTxWarp prst="textArchDown">
              <a:avLst>
                <a:gd name="adj" fmla="val 4543355"/>
              </a:avLst>
            </a:prstTxWarp>
            <a:spAutoFit/>
          </a:bodyPr>
          <a:lstStyle/>
          <a:p>
            <a:pPr algn="ctr"/>
            <a:r>
              <a:rPr lang="en-US" sz="6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 will</a:t>
            </a:r>
            <a:endParaRPr lang="en-US" sz="660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1E470476-ACA2-4155-8BDD-874525D745D6}"/>
              </a:ext>
            </a:extLst>
          </p:cNvPr>
          <p:cNvSpPr/>
          <p:nvPr/>
        </p:nvSpPr>
        <p:spPr>
          <a:xfrm rot="20767871">
            <a:off x="5437367" y="3471172"/>
            <a:ext cx="1659347" cy="145901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prstTxWarp prst="textArchDown">
              <a:avLst>
                <a:gd name="adj" fmla="val 4543355"/>
              </a:avLst>
            </a:prstTxWarp>
            <a:spAutoFit/>
          </a:bodyPr>
          <a:lstStyle/>
          <a:p>
            <a:pPr algn="ctr"/>
            <a:r>
              <a:rPr lang="en-US" sz="6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 will</a:t>
            </a:r>
            <a:endParaRPr lang="en-US" sz="660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ECF2EA86-30EC-40DC-B494-D7D6DDCFE443}"/>
              </a:ext>
            </a:extLst>
          </p:cNvPr>
          <p:cNvSpPr/>
          <p:nvPr/>
        </p:nvSpPr>
        <p:spPr>
          <a:xfrm rot="17184500">
            <a:off x="5924638" y="2986191"/>
            <a:ext cx="1659347" cy="145901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prstTxWarp prst="textArchDown">
              <a:avLst>
                <a:gd name="adj" fmla="val 4543355"/>
              </a:avLst>
            </a:prstTxWarp>
            <a:spAutoFit/>
          </a:bodyPr>
          <a:lstStyle/>
          <a:p>
            <a:pPr algn="ctr"/>
            <a:r>
              <a:rPr lang="en-US" sz="6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 will</a:t>
            </a:r>
            <a:endParaRPr lang="en-US" sz="660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0882E1BE-C6AE-4F50-BB8D-5D232662A0EA}"/>
              </a:ext>
            </a:extLst>
          </p:cNvPr>
          <p:cNvGrpSpPr/>
          <p:nvPr/>
        </p:nvGrpSpPr>
        <p:grpSpPr>
          <a:xfrm rot="18115067">
            <a:off x="5196752" y="3440146"/>
            <a:ext cx="1524710" cy="1641116"/>
            <a:chOff x="4630338" y="2959428"/>
            <a:chExt cx="1524710" cy="1641116"/>
          </a:xfrm>
        </p:grpSpPr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0EAA75D3-696A-41F5-8FC0-3FD7EA532840}"/>
                </a:ext>
              </a:extLst>
            </p:cNvPr>
            <p:cNvSpPr/>
            <p:nvPr/>
          </p:nvSpPr>
          <p:spPr>
            <a:xfrm rot="4350613">
              <a:off x="4613000" y="3058495"/>
              <a:ext cx="1641116" cy="1442981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91440" tIns="45720" rIns="91440" bIns="45720">
              <a:prstTxWarp prst="textArchDown">
                <a:avLst>
                  <a:gd name="adj" fmla="val 4681110"/>
                </a:avLst>
              </a:prstTxWarp>
              <a:spAutoFit/>
            </a:bodyPr>
            <a:lstStyle/>
            <a:p>
              <a:pPr algn="ctr"/>
              <a:r>
                <a:rPr lang="en-US" sz="66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will</a:t>
              </a:r>
              <a:endParaRPr lang="en-US" sz="660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pic>
          <p:nvPicPr>
            <p:cNvPr id="119" name="Picture 118">
              <a:extLst>
                <a:ext uri="{FF2B5EF4-FFF2-40B4-BE49-F238E27FC236}">
                  <a16:creationId xmlns:a16="http://schemas.microsoft.com/office/drawing/2014/main" id="{EBA0B6C3-758F-419F-A74B-3806AD2091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8547"/>
            <a:stretch/>
          </p:blipFill>
          <p:spPr>
            <a:xfrm rot="4682950">
              <a:off x="4606965" y="3620514"/>
              <a:ext cx="254081" cy="20733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8FB7A1C1-511A-42B9-BDED-1D72B06FA380}"/>
              </a:ext>
            </a:extLst>
          </p:cNvPr>
          <p:cNvGrpSpPr/>
          <p:nvPr/>
        </p:nvGrpSpPr>
        <p:grpSpPr>
          <a:xfrm rot="14281707">
            <a:off x="5910539" y="3156566"/>
            <a:ext cx="1533459" cy="1641116"/>
            <a:chOff x="4621589" y="2959428"/>
            <a:chExt cx="1533459" cy="1641116"/>
          </a:xfrm>
        </p:grpSpPr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FAB8BED0-C98E-49A0-9B9E-F9447BEFF31C}"/>
                </a:ext>
              </a:extLst>
            </p:cNvPr>
            <p:cNvSpPr/>
            <p:nvPr/>
          </p:nvSpPr>
          <p:spPr>
            <a:xfrm rot="4350613">
              <a:off x="4613000" y="3058495"/>
              <a:ext cx="1641116" cy="1442981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91440" tIns="45720" rIns="91440" bIns="45720">
              <a:prstTxWarp prst="textArchDown">
                <a:avLst>
                  <a:gd name="adj" fmla="val 4681110"/>
                </a:avLst>
              </a:prstTxWarp>
              <a:spAutoFit/>
            </a:bodyPr>
            <a:lstStyle/>
            <a:p>
              <a:pPr algn="ctr"/>
              <a:r>
                <a:rPr lang="en-US" sz="66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will</a:t>
              </a:r>
              <a:endParaRPr lang="en-US" sz="660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pic>
          <p:nvPicPr>
            <p:cNvPr id="122" name="Picture 121">
              <a:extLst>
                <a:ext uri="{FF2B5EF4-FFF2-40B4-BE49-F238E27FC236}">
                  <a16:creationId xmlns:a16="http://schemas.microsoft.com/office/drawing/2014/main" id="{59444788-1146-4D81-9E51-E9B5B563969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8547"/>
            <a:stretch/>
          </p:blipFill>
          <p:spPr>
            <a:xfrm rot="4682950">
              <a:off x="4598216" y="3622539"/>
              <a:ext cx="254081" cy="207336"/>
            </a:xfrm>
            <a:prstGeom prst="rect">
              <a:avLst/>
            </a:prstGeom>
          </p:spPr>
        </p:pic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CA6BA092-A531-440D-89C7-6A629AF0F475}"/>
              </a:ext>
            </a:extLst>
          </p:cNvPr>
          <p:cNvGrpSpPr/>
          <p:nvPr/>
        </p:nvGrpSpPr>
        <p:grpSpPr>
          <a:xfrm>
            <a:off x="5638398" y="2078682"/>
            <a:ext cx="1420098" cy="1575224"/>
            <a:chOff x="5638398" y="2078682"/>
            <a:chExt cx="1420098" cy="1575224"/>
          </a:xfrm>
        </p:grpSpPr>
        <p:pic>
          <p:nvPicPr>
            <p:cNvPr id="123" name="Picture 122">
              <a:extLst>
                <a:ext uri="{FF2B5EF4-FFF2-40B4-BE49-F238E27FC236}">
                  <a16:creationId xmlns:a16="http://schemas.microsoft.com/office/drawing/2014/main" id="{FD74D573-EF06-4488-80A6-B55995C77E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8547"/>
            <a:stretch/>
          </p:blipFill>
          <p:spPr>
            <a:xfrm rot="695849">
              <a:off x="6183583" y="2078682"/>
              <a:ext cx="254081" cy="20733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7F4B4831-BBDF-4919-9192-7EAAA847B805}"/>
                </a:ext>
              </a:extLst>
            </p:cNvPr>
            <p:cNvSpPr/>
            <p:nvPr/>
          </p:nvSpPr>
          <p:spPr>
            <a:xfrm rot="6753281">
              <a:off x="5642535" y="2237945"/>
              <a:ext cx="1411824" cy="1420098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spcFirstLastPara="1" wrap="none" lIns="91440" tIns="45720" rIns="91440" bIns="45720" numCol="1">
              <a:prstTxWarp prst="textCircle">
                <a:avLst>
                  <a:gd name="adj" fmla="val 10077861"/>
                </a:avLst>
              </a:prstTxWarp>
              <a:spAutoFit/>
            </a:bodyPr>
            <a:lstStyle/>
            <a:p>
              <a:pPr algn="ctr"/>
              <a:r>
                <a:rPr lang="en-US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will</a:t>
              </a:r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FFB6EDAF-1552-4E43-9283-7179FF5DF827}"/>
              </a:ext>
            </a:extLst>
          </p:cNvPr>
          <p:cNvGrpSpPr/>
          <p:nvPr/>
        </p:nvGrpSpPr>
        <p:grpSpPr>
          <a:xfrm>
            <a:off x="4864303" y="2331667"/>
            <a:ext cx="1527013" cy="1411824"/>
            <a:chOff x="4864303" y="2331667"/>
            <a:chExt cx="1527013" cy="1411824"/>
          </a:xfrm>
        </p:grpSpPr>
        <p:pic>
          <p:nvPicPr>
            <p:cNvPr id="127" name="Picture 126">
              <a:extLst>
                <a:ext uri="{FF2B5EF4-FFF2-40B4-BE49-F238E27FC236}">
                  <a16:creationId xmlns:a16="http://schemas.microsoft.com/office/drawing/2014/main" id="{CABC1D22-EC55-4D0C-9D24-5120DAD538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8547"/>
            <a:stretch/>
          </p:blipFill>
          <p:spPr>
            <a:xfrm rot="18510001">
              <a:off x="4840930" y="2637436"/>
              <a:ext cx="254081" cy="20733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D03785C7-3C1B-4D2A-A429-625E830D3233}"/>
                </a:ext>
              </a:extLst>
            </p:cNvPr>
            <p:cNvSpPr/>
            <p:nvPr/>
          </p:nvSpPr>
          <p:spPr>
            <a:xfrm rot="2735629">
              <a:off x="4975355" y="2327530"/>
              <a:ext cx="1411824" cy="1420098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spcFirstLastPara="1" wrap="none" lIns="91440" tIns="45720" rIns="91440" bIns="45720" numCol="1">
              <a:prstTxWarp prst="textCircle">
                <a:avLst>
                  <a:gd name="adj" fmla="val 10077861"/>
                </a:avLst>
              </a:prstTxWarp>
              <a:spAutoFit/>
            </a:bodyPr>
            <a:lstStyle/>
            <a:p>
              <a:pPr algn="ctr"/>
              <a:r>
                <a:rPr lang="en-US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will</a:t>
              </a:r>
            </a:p>
          </p:txBody>
        </p: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F8556EFC-134D-41A6-95A1-D66C368BCD76}"/>
              </a:ext>
            </a:extLst>
          </p:cNvPr>
          <p:cNvGrpSpPr/>
          <p:nvPr/>
        </p:nvGrpSpPr>
        <p:grpSpPr>
          <a:xfrm rot="7522156">
            <a:off x="5994960" y="2737229"/>
            <a:ext cx="1523392" cy="1411824"/>
            <a:chOff x="4863956" y="2326843"/>
            <a:chExt cx="1523392" cy="1411824"/>
          </a:xfrm>
        </p:grpSpPr>
        <p:pic>
          <p:nvPicPr>
            <p:cNvPr id="130" name="Picture 129">
              <a:extLst>
                <a:ext uri="{FF2B5EF4-FFF2-40B4-BE49-F238E27FC236}">
                  <a16:creationId xmlns:a16="http://schemas.microsoft.com/office/drawing/2014/main" id="{F435DF0F-82A3-43CB-8BFB-E0D7DB89427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8547"/>
            <a:stretch/>
          </p:blipFill>
          <p:spPr>
            <a:xfrm rot="18510001">
              <a:off x="4840583" y="2632333"/>
              <a:ext cx="254081" cy="20733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902299A3-38F3-4D28-A3B7-0D6C737FA223}"/>
                </a:ext>
              </a:extLst>
            </p:cNvPr>
            <p:cNvSpPr/>
            <p:nvPr/>
          </p:nvSpPr>
          <p:spPr>
            <a:xfrm rot="2735629">
              <a:off x="4971387" y="2322706"/>
              <a:ext cx="1411824" cy="1420098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spcFirstLastPara="1" wrap="none" lIns="91440" tIns="45720" rIns="91440" bIns="45720" numCol="1">
              <a:prstTxWarp prst="textCircle">
                <a:avLst>
                  <a:gd name="adj" fmla="val 10077861"/>
                </a:avLst>
              </a:prstTxWarp>
              <a:spAutoFit/>
            </a:bodyPr>
            <a:lstStyle/>
            <a:p>
              <a:pPr algn="ctr"/>
              <a:r>
                <a:rPr lang="en-US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will</a:t>
              </a:r>
            </a:p>
          </p:txBody>
        </p:sp>
      </p:grpSp>
      <p:pic>
        <p:nvPicPr>
          <p:cNvPr id="16" name="Picture 15" descr="A picture containing mug&#10;&#10;Description automatically generated">
            <a:extLst>
              <a:ext uri="{FF2B5EF4-FFF2-40B4-BE49-F238E27FC236}">
                <a16:creationId xmlns:a16="http://schemas.microsoft.com/office/drawing/2014/main" id="{49E938DA-413C-4BE1-837B-BCB23F9830F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77534">
            <a:off x="6530986" y="1811979"/>
            <a:ext cx="530331" cy="247488"/>
          </a:xfrm>
          <a:prstGeom prst="rect">
            <a:avLst/>
          </a:prstGeom>
          <a:effectLst>
            <a:outerShdw blurRad="63500" sx="102000" sy="102000" algn="ctr" rotWithShape="0">
              <a:schemeClr val="bg1">
                <a:alpha val="60000"/>
              </a:schemeClr>
            </a:outerShdw>
          </a:effectLst>
        </p:spPr>
      </p:pic>
      <p:sp>
        <p:nvSpPr>
          <p:cNvPr id="159" name="Oval 158">
            <a:extLst>
              <a:ext uri="{FF2B5EF4-FFF2-40B4-BE49-F238E27FC236}">
                <a16:creationId xmlns:a16="http://schemas.microsoft.com/office/drawing/2014/main" id="{F03A3869-7B24-426B-9094-BB8492B28CB3}"/>
              </a:ext>
            </a:extLst>
          </p:cNvPr>
          <p:cNvSpPr/>
          <p:nvPr/>
        </p:nvSpPr>
        <p:spPr>
          <a:xfrm>
            <a:off x="8441836" y="620274"/>
            <a:ext cx="905752" cy="905752"/>
          </a:xfrm>
          <a:prstGeom prst="ellipse">
            <a:avLst/>
          </a:prstGeom>
          <a:blipFill dpi="0" rotWithShape="1">
            <a:blip r:embed="rId10"/>
            <a:srcRect/>
            <a:stretch>
              <a:fillRect l="-1000" t="-6000" r="-1000" b="-2000"/>
            </a:stretch>
          </a:blip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45AE93C3-4EAF-46F4-83DF-AA0BF1A7049F}"/>
              </a:ext>
            </a:extLst>
          </p:cNvPr>
          <p:cNvSpPr txBox="1"/>
          <p:nvPr/>
        </p:nvSpPr>
        <p:spPr>
          <a:xfrm>
            <a:off x="5416667" y="1371485"/>
            <a:ext cx="602141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/>
              <a:t>Job</a:t>
            </a:r>
          </a:p>
          <a:p>
            <a:pPr algn="r"/>
            <a:endParaRPr lang="en-US" sz="1050" dirty="0"/>
          </a:p>
          <a:p>
            <a:pPr algn="r"/>
            <a:r>
              <a:rPr lang="en-US" sz="1050" dirty="0"/>
              <a:t> need</a:t>
            </a:r>
          </a:p>
        </p:txBody>
      </p: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9544C81C-7D06-48CA-8964-100807EFB564}"/>
              </a:ext>
            </a:extLst>
          </p:cNvPr>
          <p:cNvGrpSpPr/>
          <p:nvPr/>
        </p:nvGrpSpPr>
        <p:grpSpPr>
          <a:xfrm>
            <a:off x="7484193" y="4716807"/>
            <a:ext cx="876363" cy="847174"/>
            <a:chOff x="-3529169" y="1455989"/>
            <a:chExt cx="1979553" cy="1954733"/>
          </a:xfrm>
        </p:grpSpPr>
        <p:sp>
          <p:nvSpPr>
            <p:cNvPr id="163" name="Oval 162">
              <a:extLst>
                <a:ext uri="{FF2B5EF4-FFF2-40B4-BE49-F238E27FC236}">
                  <a16:creationId xmlns:a16="http://schemas.microsoft.com/office/drawing/2014/main" id="{71FAC59F-B914-4E94-AC6C-7C6C1F7CD592}"/>
                </a:ext>
              </a:extLst>
            </p:cNvPr>
            <p:cNvSpPr/>
            <p:nvPr/>
          </p:nvSpPr>
          <p:spPr>
            <a:xfrm>
              <a:off x="-3517515" y="1455989"/>
              <a:ext cx="1954733" cy="1954733"/>
            </a:xfrm>
            <a:prstGeom prst="ellipse">
              <a:avLst/>
            </a:prstGeom>
            <a:solidFill>
              <a:schemeClr val="bg1"/>
            </a:solidFill>
            <a:ln w="158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4" name="Picture 163" descr="A close up of a sign&#10;&#10;Description automatically generated">
              <a:extLst>
                <a:ext uri="{FF2B5EF4-FFF2-40B4-BE49-F238E27FC236}">
                  <a16:creationId xmlns:a16="http://schemas.microsoft.com/office/drawing/2014/main" id="{8E269D3D-BBEC-4360-9EAC-A8639FDB493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tx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1625"/>
            <a:stretch/>
          </p:blipFill>
          <p:spPr>
            <a:xfrm>
              <a:off x="-2576835" y="1761857"/>
              <a:ext cx="1027219" cy="1074550"/>
            </a:xfrm>
            <a:prstGeom prst="rect">
              <a:avLst/>
            </a:prstGeom>
          </p:spPr>
        </p:pic>
        <p:pic>
          <p:nvPicPr>
            <p:cNvPr id="165" name="Picture 164" descr="A close up of a sign&#10;&#10;Description automatically generated">
              <a:extLst>
                <a:ext uri="{FF2B5EF4-FFF2-40B4-BE49-F238E27FC236}">
                  <a16:creationId xmlns:a16="http://schemas.microsoft.com/office/drawing/2014/main" id="{A3788790-72BD-4791-AA6E-7CDE3F215D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tx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8605" b="27989"/>
            <a:stretch/>
          </p:blipFill>
          <p:spPr>
            <a:xfrm>
              <a:off x="-3529169" y="1638910"/>
              <a:ext cx="1153751" cy="1050682"/>
            </a:xfrm>
            <a:prstGeom prst="rect">
              <a:avLst/>
            </a:prstGeom>
          </p:spPr>
        </p:pic>
        <p:pic>
          <p:nvPicPr>
            <p:cNvPr id="166" name="Picture 165" descr="A close up of a sign&#10;&#10;Description automatically generated">
              <a:extLst>
                <a:ext uri="{FF2B5EF4-FFF2-40B4-BE49-F238E27FC236}">
                  <a16:creationId xmlns:a16="http://schemas.microsoft.com/office/drawing/2014/main" id="{1A4DDDA4-862F-425D-B106-38108165B1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tx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837"/>
            <a:stretch/>
          </p:blipFill>
          <p:spPr>
            <a:xfrm>
              <a:off x="-3215375" y="2493317"/>
              <a:ext cx="1153751" cy="917210"/>
            </a:xfrm>
            <a:prstGeom prst="rect">
              <a:avLst/>
            </a:prstGeom>
          </p:spPr>
        </p:pic>
      </p:grpSp>
      <p:sp>
        <p:nvSpPr>
          <p:cNvPr id="167" name="Oval 166">
            <a:extLst>
              <a:ext uri="{FF2B5EF4-FFF2-40B4-BE49-F238E27FC236}">
                <a16:creationId xmlns:a16="http://schemas.microsoft.com/office/drawing/2014/main" id="{4C1C33D8-12A7-44D3-AA18-DFCB1E141D26}"/>
              </a:ext>
            </a:extLst>
          </p:cNvPr>
          <p:cNvSpPr/>
          <p:nvPr/>
        </p:nvSpPr>
        <p:spPr>
          <a:xfrm>
            <a:off x="4269607" y="99509"/>
            <a:ext cx="511186" cy="511186"/>
          </a:xfrm>
          <a:prstGeom prst="ellipse">
            <a:avLst/>
          </a:prstGeom>
          <a:blipFill dpi="0" rotWithShape="1">
            <a:blip r:embed="rId13"/>
            <a:srcRect/>
            <a:stretch>
              <a:fillRect l="-54000" t="-248000" r="-336000" b="-213000"/>
            </a:stretch>
          </a:blip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Oval 168">
            <a:extLst>
              <a:ext uri="{FF2B5EF4-FFF2-40B4-BE49-F238E27FC236}">
                <a16:creationId xmlns:a16="http://schemas.microsoft.com/office/drawing/2014/main" id="{D37DA67B-4A95-4843-BC00-A55C42021A05}"/>
              </a:ext>
            </a:extLst>
          </p:cNvPr>
          <p:cNvSpPr/>
          <p:nvPr/>
        </p:nvSpPr>
        <p:spPr>
          <a:xfrm>
            <a:off x="4715429" y="703746"/>
            <a:ext cx="485548" cy="485548"/>
          </a:xfrm>
          <a:prstGeom prst="ellipse">
            <a:avLst/>
          </a:prstGeom>
          <a:blipFill dpi="0" rotWithShape="1">
            <a:blip r:embed="rId14"/>
            <a:srcRect/>
            <a:stretch>
              <a:fillRect l="-93000" t="-407000" r="-375000" b="-230000"/>
            </a:stretch>
          </a:blip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Oval 169">
            <a:extLst>
              <a:ext uri="{FF2B5EF4-FFF2-40B4-BE49-F238E27FC236}">
                <a16:creationId xmlns:a16="http://schemas.microsoft.com/office/drawing/2014/main" id="{3711F119-1842-4692-8A58-C260A0A96552}"/>
              </a:ext>
            </a:extLst>
          </p:cNvPr>
          <p:cNvSpPr/>
          <p:nvPr/>
        </p:nvSpPr>
        <p:spPr>
          <a:xfrm>
            <a:off x="5423629" y="701482"/>
            <a:ext cx="490472" cy="490472"/>
          </a:xfrm>
          <a:prstGeom prst="ellipse">
            <a:avLst/>
          </a:prstGeom>
          <a:blipFill dpi="0" rotWithShape="1">
            <a:blip r:embed="rId14"/>
            <a:srcRect/>
            <a:stretch>
              <a:fillRect l="-246000" t="-425000" r="-214000" b="-231000"/>
            </a:stretch>
          </a:blip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Oval 174">
            <a:extLst>
              <a:ext uri="{FF2B5EF4-FFF2-40B4-BE49-F238E27FC236}">
                <a16:creationId xmlns:a16="http://schemas.microsoft.com/office/drawing/2014/main" id="{563580C6-5DCE-49E0-A856-E5343A4F5A61}"/>
              </a:ext>
            </a:extLst>
          </p:cNvPr>
          <p:cNvSpPr/>
          <p:nvPr/>
        </p:nvSpPr>
        <p:spPr>
          <a:xfrm>
            <a:off x="9412662" y="54005"/>
            <a:ext cx="922908" cy="922908"/>
          </a:xfrm>
          <a:prstGeom prst="ellipse">
            <a:avLst/>
          </a:prstGeom>
          <a:blipFill dpi="0" rotWithShape="1">
            <a:blip r:embed="rId15"/>
            <a:srcRect/>
            <a:stretch>
              <a:fillRect l="-24000" t="-23000" r="-24000" b="-24000"/>
            </a:stretch>
          </a:blip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2" name="Group 181">
            <a:extLst>
              <a:ext uri="{FF2B5EF4-FFF2-40B4-BE49-F238E27FC236}">
                <a16:creationId xmlns:a16="http://schemas.microsoft.com/office/drawing/2014/main" id="{7BEB767C-CB2A-476B-B763-E2DAF826DC4B}"/>
              </a:ext>
            </a:extLst>
          </p:cNvPr>
          <p:cNvGrpSpPr/>
          <p:nvPr/>
        </p:nvGrpSpPr>
        <p:grpSpPr>
          <a:xfrm>
            <a:off x="7109339" y="155743"/>
            <a:ext cx="696414" cy="677846"/>
            <a:chOff x="-3529169" y="1455989"/>
            <a:chExt cx="1979553" cy="1954733"/>
          </a:xfrm>
        </p:grpSpPr>
        <p:sp>
          <p:nvSpPr>
            <p:cNvPr id="183" name="Oval 182">
              <a:extLst>
                <a:ext uri="{FF2B5EF4-FFF2-40B4-BE49-F238E27FC236}">
                  <a16:creationId xmlns:a16="http://schemas.microsoft.com/office/drawing/2014/main" id="{4733A7A5-5A74-4AEF-ACC5-B9BD31522E0B}"/>
                </a:ext>
              </a:extLst>
            </p:cNvPr>
            <p:cNvSpPr/>
            <p:nvPr/>
          </p:nvSpPr>
          <p:spPr>
            <a:xfrm>
              <a:off x="-3517515" y="1455989"/>
              <a:ext cx="1954733" cy="1954733"/>
            </a:xfrm>
            <a:prstGeom prst="ellipse">
              <a:avLst/>
            </a:prstGeom>
            <a:solidFill>
              <a:schemeClr val="bg1"/>
            </a:solidFill>
            <a:ln w="158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4" name="Picture 183" descr="A close up of a sign&#10;&#10;Description automatically generated">
              <a:extLst>
                <a:ext uri="{FF2B5EF4-FFF2-40B4-BE49-F238E27FC236}">
                  <a16:creationId xmlns:a16="http://schemas.microsoft.com/office/drawing/2014/main" id="{C24522CA-7BF8-4761-86A1-B595EA7DB13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tx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1625"/>
            <a:stretch/>
          </p:blipFill>
          <p:spPr>
            <a:xfrm>
              <a:off x="-2576835" y="1761857"/>
              <a:ext cx="1027219" cy="1074550"/>
            </a:xfrm>
            <a:prstGeom prst="rect">
              <a:avLst/>
            </a:prstGeom>
          </p:spPr>
        </p:pic>
        <p:pic>
          <p:nvPicPr>
            <p:cNvPr id="185" name="Picture 184" descr="A close up of a sign&#10;&#10;Description automatically generated">
              <a:extLst>
                <a:ext uri="{FF2B5EF4-FFF2-40B4-BE49-F238E27FC236}">
                  <a16:creationId xmlns:a16="http://schemas.microsoft.com/office/drawing/2014/main" id="{A3536FFB-C5A4-4700-A08D-8226115165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tx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8605" b="27989"/>
            <a:stretch/>
          </p:blipFill>
          <p:spPr>
            <a:xfrm>
              <a:off x="-3529169" y="1638910"/>
              <a:ext cx="1153751" cy="1050682"/>
            </a:xfrm>
            <a:prstGeom prst="rect">
              <a:avLst/>
            </a:prstGeom>
          </p:spPr>
        </p:pic>
        <p:pic>
          <p:nvPicPr>
            <p:cNvPr id="186" name="Picture 185" descr="A close up of a sign&#10;&#10;Description automatically generated">
              <a:extLst>
                <a:ext uri="{FF2B5EF4-FFF2-40B4-BE49-F238E27FC236}">
                  <a16:creationId xmlns:a16="http://schemas.microsoft.com/office/drawing/2014/main" id="{EA3F3775-FE6D-4012-9116-BEDD3EEAD08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tx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837"/>
            <a:stretch/>
          </p:blipFill>
          <p:spPr>
            <a:xfrm>
              <a:off x="-3215375" y="2493317"/>
              <a:ext cx="1153751" cy="917210"/>
            </a:xfrm>
            <a:prstGeom prst="rect">
              <a:avLst/>
            </a:prstGeom>
          </p:spPr>
        </p:pic>
      </p:grpSp>
      <p:sp>
        <p:nvSpPr>
          <p:cNvPr id="14" name="Oval 13">
            <a:extLst>
              <a:ext uri="{FF2B5EF4-FFF2-40B4-BE49-F238E27FC236}">
                <a16:creationId xmlns:a16="http://schemas.microsoft.com/office/drawing/2014/main" id="{BBA7C7A9-B652-412D-A8F4-1CAB0ACFAB1B}"/>
              </a:ext>
            </a:extLst>
          </p:cNvPr>
          <p:cNvSpPr/>
          <p:nvPr/>
        </p:nvSpPr>
        <p:spPr>
          <a:xfrm>
            <a:off x="6285445" y="160408"/>
            <a:ext cx="675768" cy="675768"/>
          </a:xfrm>
          <a:prstGeom prst="ellipse">
            <a:avLst/>
          </a:prstGeom>
          <a:blipFill dpi="0" rotWithShape="1">
            <a:blip r:embed="rId18"/>
            <a:srcRect/>
            <a:stretch>
              <a:fillRect l="1000"/>
            </a:stretch>
          </a:blipFill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1" name="Group 190">
            <a:extLst>
              <a:ext uri="{FF2B5EF4-FFF2-40B4-BE49-F238E27FC236}">
                <a16:creationId xmlns:a16="http://schemas.microsoft.com/office/drawing/2014/main" id="{C3D94619-1EF4-426C-ACB2-37CA40B4DE56}"/>
              </a:ext>
            </a:extLst>
          </p:cNvPr>
          <p:cNvGrpSpPr/>
          <p:nvPr/>
        </p:nvGrpSpPr>
        <p:grpSpPr>
          <a:xfrm rot="21399597">
            <a:off x="7286587" y="1964883"/>
            <a:ext cx="632196" cy="632196"/>
            <a:chOff x="8674821" y="1847525"/>
            <a:chExt cx="811806" cy="811806"/>
          </a:xfrm>
        </p:grpSpPr>
        <p:sp>
          <p:nvSpPr>
            <p:cNvPr id="190" name="Oval 189">
              <a:extLst>
                <a:ext uri="{FF2B5EF4-FFF2-40B4-BE49-F238E27FC236}">
                  <a16:creationId xmlns:a16="http://schemas.microsoft.com/office/drawing/2014/main" id="{DE220FFA-2121-4A1A-A361-6D42C9F28088}"/>
                </a:ext>
              </a:extLst>
            </p:cNvPr>
            <p:cNvSpPr/>
            <p:nvPr/>
          </p:nvSpPr>
          <p:spPr>
            <a:xfrm>
              <a:off x="8674821" y="1847525"/>
              <a:ext cx="811806" cy="811806"/>
            </a:xfrm>
            <a:prstGeom prst="ellipse">
              <a:avLst/>
            </a:prstGeom>
            <a:solidFill>
              <a:schemeClr val="bg1"/>
            </a:solidFill>
            <a:ln w="158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9" name="Picture 188" descr="A close up of a sign&#10;&#10;Description automatically generated">
              <a:extLst>
                <a:ext uri="{FF2B5EF4-FFF2-40B4-BE49-F238E27FC236}">
                  <a16:creationId xmlns:a16="http://schemas.microsoft.com/office/drawing/2014/main" id="{94D8C2C8-080A-49A2-B784-295E8F6A1E19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tx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364759">
              <a:off x="8705761" y="2049864"/>
              <a:ext cx="746914" cy="388488"/>
            </a:xfrm>
            <a:prstGeom prst="rect">
              <a:avLst/>
            </a:prstGeom>
          </p:spPr>
        </p:pic>
      </p:grpSp>
      <p:pic>
        <p:nvPicPr>
          <p:cNvPr id="193" name="Picture 192" descr="A screenshot of a cell phone&#10;&#10;Description automatically generated">
            <a:extLst>
              <a:ext uri="{FF2B5EF4-FFF2-40B4-BE49-F238E27FC236}">
                <a16:creationId xmlns:a16="http://schemas.microsoft.com/office/drawing/2014/main" id="{FB585942-3F06-41AC-A8CA-36F7A059CC99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4003" y="1875885"/>
            <a:ext cx="1754006" cy="1624732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</p:pic>
      <p:grpSp>
        <p:nvGrpSpPr>
          <p:cNvPr id="201" name="Group 200">
            <a:extLst>
              <a:ext uri="{FF2B5EF4-FFF2-40B4-BE49-F238E27FC236}">
                <a16:creationId xmlns:a16="http://schemas.microsoft.com/office/drawing/2014/main" id="{BB16FC99-0F27-49F6-8C05-F4A06157386A}"/>
              </a:ext>
            </a:extLst>
          </p:cNvPr>
          <p:cNvGrpSpPr/>
          <p:nvPr/>
        </p:nvGrpSpPr>
        <p:grpSpPr>
          <a:xfrm>
            <a:off x="6685455" y="916875"/>
            <a:ext cx="659529" cy="659529"/>
            <a:chOff x="6660295" y="904592"/>
            <a:chExt cx="659529" cy="659529"/>
          </a:xfrm>
        </p:grpSpPr>
        <p:sp>
          <p:nvSpPr>
            <p:cNvPr id="199" name="Oval 198">
              <a:extLst>
                <a:ext uri="{FF2B5EF4-FFF2-40B4-BE49-F238E27FC236}">
                  <a16:creationId xmlns:a16="http://schemas.microsoft.com/office/drawing/2014/main" id="{9B67B672-9ABB-4D63-B852-F5E9A71B3E68}"/>
                </a:ext>
              </a:extLst>
            </p:cNvPr>
            <p:cNvSpPr/>
            <p:nvPr/>
          </p:nvSpPr>
          <p:spPr>
            <a:xfrm rot="21399597">
              <a:off x="6660295" y="904592"/>
              <a:ext cx="659529" cy="659529"/>
            </a:xfrm>
            <a:prstGeom prst="ellipse">
              <a:avLst/>
            </a:prstGeom>
            <a:solidFill>
              <a:schemeClr val="bg1"/>
            </a:solidFill>
            <a:ln w="158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3" name="Picture 172" descr="A close up of a logo&#10;&#10;Description automatically generated">
              <a:extLst>
                <a:ext uri="{FF2B5EF4-FFF2-40B4-BE49-F238E27FC236}">
                  <a16:creationId xmlns:a16="http://schemas.microsoft.com/office/drawing/2014/main" id="{A01BEC59-8D8A-4853-B22C-E9EC2ADA19A9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8221" y="975242"/>
              <a:ext cx="504229" cy="504229"/>
            </a:xfrm>
            <a:prstGeom prst="rect">
              <a:avLst/>
            </a:prstGeom>
          </p:spPr>
        </p:pic>
      </p:grpSp>
      <p:pic>
        <p:nvPicPr>
          <p:cNvPr id="204" name="Picture 203" descr="A close up of a sign&#10;&#10;Description automatically generated">
            <a:extLst>
              <a:ext uri="{FF2B5EF4-FFF2-40B4-BE49-F238E27FC236}">
                <a16:creationId xmlns:a16="http://schemas.microsoft.com/office/drawing/2014/main" id="{3B4455D8-DA7D-43D9-B9D9-038C7607D995}"/>
              </a:ext>
            </a:extLst>
          </p:cNvPr>
          <p:cNvPicPr>
            <a:picLocks noChangeAspect="1"/>
          </p:cNvPicPr>
          <p:nvPr/>
        </p:nvPicPr>
        <p:blipFill>
          <a:blip r:embed="rId2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343479">
            <a:off x="4356424" y="5855501"/>
            <a:ext cx="1139298" cy="825507"/>
          </a:xfrm>
          <a:prstGeom prst="rect">
            <a:avLst/>
          </a:prstGeom>
        </p:spPr>
      </p:pic>
      <p:grpSp>
        <p:nvGrpSpPr>
          <p:cNvPr id="216" name="Group 215">
            <a:extLst>
              <a:ext uri="{FF2B5EF4-FFF2-40B4-BE49-F238E27FC236}">
                <a16:creationId xmlns:a16="http://schemas.microsoft.com/office/drawing/2014/main" id="{1EA64C8A-AF7C-4AEF-8039-577C6F66358C}"/>
              </a:ext>
            </a:extLst>
          </p:cNvPr>
          <p:cNvGrpSpPr/>
          <p:nvPr/>
        </p:nvGrpSpPr>
        <p:grpSpPr>
          <a:xfrm>
            <a:off x="7838036" y="1376486"/>
            <a:ext cx="699761" cy="699761"/>
            <a:chOff x="3172414" y="5547558"/>
            <a:chExt cx="659529" cy="659529"/>
          </a:xfrm>
        </p:grpSpPr>
        <p:sp>
          <p:nvSpPr>
            <p:cNvPr id="206" name="Oval 205">
              <a:extLst>
                <a:ext uri="{FF2B5EF4-FFF2-40B4-BE49-F238E27FC236}">
                  <a16:creationId xmlns:a16="http://schemas.microsoft.com/office/drawing/2014/main" id="{45091935-4EBA-45FA-8D24-9E08313B316A}"/>
                </a:ext>
              </a:extLst>
            </p:cNvPr>
            <p:cNvSpPr/>
            <p:nvPr/>
          </p:nvSpPr>
          <p:spPr>
            <a:xfrm rot="21399597">
              <a:off x="3172414" y="5547558"/>
              <a:ext cx="659529" cy="659529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9" name="Picture 208" descr="A close up of a logo&#10;&#10;Description automatically generated">
              <a:extLst>
                <a:ext uri="{FF2B5EF4-FFF2-40B4-BE49-F238E27FC236}">
                  <a16:creationId xmlns:a16="http://schemas.microsoft.com/office/drawing/2014/main" id="{D2FDD7D4-82CA-4308-92C8-37573EB114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95408" y="5696288"/>
              <a:ext cx="470193" cy="470193"/>
            </a:xfrm>
            <a:prstGeom prst="rect">
              <a:avLst/>
            </a:prstGeom>
          </p:spPr>
        </p:pic>
      </p:grpSp>
      <p:sp>
        <p:nvSpPr>
          <p:cNvPr id="217" name="TextBox 216">
            <a:extLst>
              <a:ext uri="{FF2B5EF4-FFF2-40B4-BE49-F238E27FC236}">
                <a16:creationId xmlns:a16="http://schemas.microsoft.com/office/drawing/2014/main" id="{079B514A-7751-484C-ACD2-C1DCB1BF4DA5}"/>
              </a:ext>
            </a:extLst>
          </p:cNvPr>
          <p:cNvSpPr txBox="1"/>
          <p:nvPr/>
        </p:nvSpPr>
        <p:spPr>
          <a:xfrm>
            <a:off x="10240906" y="61747"/>
            <a:ext cx="92290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Avoid</a:t>
            </a:r>
          </a:p>
          <a:p>
            <a:r>
              <a:rPr lang="en-US" sz="1000" dirty="0"/>
              <a:t> Crowd</a:t>
            </a:r>
          </a:p>
          <a:p>
            <a:r>
              <a:rPr lang="en-US" sz="1000" dirty="0"/>
              <a:t>  &gt;5 people</a:t>
            </a:r>
          </a:p>
        </p:txBody>
      </p:sp>
      <p:pic>
        <p:nvPicPr>
          <p:cNvPr id="260" name="Picture 259">
            <a:extLst>
              <a:ext uri="{FF2B5EF4-FFF2-40B4-BE49-F238E27FC236}">
                <a16:creationId xmlns:a16="http://schemas.microsoft.com/office/drawing/2014/main" id="{CFCF1907-7CE3-4ACF-BD2F-F6123F1F5F0F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0575962" y="882398"/>
            <a:ext cx="1189122" cy="1191151"/>
          </a:xfrm>
          <a:prstGeom prst="rect">
            <a:avLst/>
          </a:prstGeom>
        </p:spPr>
      </p:pic>
      <p:sp>
        <p:nvSpPr>
          <p:cNvPr id="261" name="TextBox 260">
            <a:extLst>
              <a:ext uri="{FF2B5EF4-FFF2-40B4-BE49-F238E27FC236}">
                <a16:creationId xmlns:a16="http://schemas.microsoft.com/office/drawing/2014/main" id="{0C87D909-3FAB-46A0-8529-BFF65C87774D}"/>
              </a:ext>
            </a:extLst>
          </p:cNvPr>
          <p:cNvSpPr txBox="1"/>
          <p:nvPr/>
        </p:nvSpPr>
        <p:spPr>
          <a:xfrm>
            <a:off x="11238375" y="759737"/>
            <a:ext cx="92290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/>
              <a:t>Staggered Seating</a:t>
            </a:r>
          </a:p>
          <a:p>
            <a:pPr algn="r"/>
            <a:r>
              <a:rPr lang="en-US" sz="1000" dirty="0"/>
              <a:t> Desks</a:t>
            </a:r>
          </a:p>
        </p:txBody>
      </p:sp>
      <p:sp>
        <p:nvSpPr>
          <p:cNvPr id="263" name="Oval 262">
            <a:extLst>
              <a:ext uri="{FF2B5EF4-FFF2-40B4-BE49-F238E27FC236}">
                <a16:creationId xmlns:a16="http://schemas.microsoft.com/office/drawing/2014/main" id="{D3D659BE-A4DC-481F-948E-E35922FCC073}"/>
              </a:ext>
            </a:extLst>
          </p:cNvPr>
          <p:cNvSpPr/>
          <p:nvPr/>
        </p:nvSpPr>
        <p:spPr>
          <a:xfrm>
            <a:off x="8034377" y="3759651"/>
            <a:ext cx="779737" cy="779737"/>
          </a:xfrm>
          <a:prstGeom prst="ellipse">
            <a:avLst/>
          </a:prstGeom>
          <a:blipFill dpi="0" rotWithShape="1">
            <a:blip r:embed="rId28"/>
            <a:srcRect/>
            <a:stretch>
              <a:fillRect l="-4000" t="-5000" r="-4000" b="-10000"/>
            </a:stretch>
          </a:blip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4" name="TextBox 263">
            <a:extLst>
              <a:ext uri="{FF2B5EF4-FFF2-40B4-BE49-F238E27FC236}">
                <a16:creationId xmlns:a16="http://schemas.microsoft.com/office/drawing/2014/main" id="{E3555765-9A1A-4B4B-95D7-484A783B4DDD}"/>
              </a:ext>
            </a:extLst>
          </p:cNvPr>
          <p:cNvSpPr txBox="1"/>
          <p:nvPr/>
        </p:nvSpPr>
        <p:spPr>
          <a:xfrm>
            <a:off x="8223122" y="3625097"/>
            <a:ext cx="922908" cy="400110"/>
          </a:xfrm>
          <a:prstGeom prst="rect">
            <a:avLst/>
          </a:prstGeom>
          <a:noFill/>
          <a:effectLst>
            <a:outerShdw blurRad="50800" dist="38100" dir="2700000" algn="tl" rotWithShape="0">
              <a:schemeClr val="tx1">
                <a:alpha val="80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>
                <a:solidFill>
                  <a:schemeClr val="bg1"/>
                </a:solidFill>
              </a:rPr>
              <a:t>Remote</a:t>
            </a:r>
          </a:p>
          <a:p>
            <a:pPr algn="r"/>
            <a:r>
              <a:rPr lang="en-US" sz="1000" b="1" dirty="0">
                <a:solidFill>
                  <a:schemeClr val="bg1"/>
                </a:solidFill>
              </a:rPr>
              <a:t>First</a:t>
            </a:r>
          </a:p>
        </p:txBody>
      </p:sp>
      <p:grpSp>
        <p:nvGrpSpPr>
          <p:cNvPr id="430" name="Group 429">
            <a:extLst>
              <a:ext uri="{FF2B5EF4-FFF2-40B4-BE49-F238E27FC236}">
                <a16:creationId xmlns:a16="http://schemas.microsoft.com/office/drawing/2014/main" id="{B1B44DAF-F679-43B2-B7A3-0F6CDF4EAC81}"/>
              </a:ext>
            </a:extLst>
          </p:cNvPr>
          <p:cNvGrpSpPr/>
          <p:nvPr/>
        </p:nvGrpSpPr>
        <p:grpSpPr>
          <a:xfrm>
            <a:off x="5183823" y="5082762"/>
            <a:ext cx="712455" cy="710277"/>
            <a:chOff x="5183823" y="5082762"/>
            <a:chExt cx="712455" cy="710277"/>
          </a:xfrm>
        </p:grpSpPr>
        <p:sp>
          <p:nvSpPr>
            <p:cNvPr id="276" name="Oval 275">
              <a:extLst>
                <a:ext uri="{FF2B5EF4-FFF2-40B4-BE49-F238E27FC236}">
                  <a16:creationId xmlns:a16="http://schemas.microsoft.com/office/drawing/2014/main" id="{EC971F29-4212-41D8-A0A6-88C5FAE040F6}"/>
                </a:ext>
              </a:extLst>
            </p:cNvPr>
            <p:cNvSpPr/>
            <p:nvPr/>
          </p:nvSpPr>
          <p:spPr>
            <a:xfrm>
              <a:off x="5190910" y="5099777"/>
              <a:ext cx="693262" cy="69326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7" name="Picture 46" descr="A close up of a logo&#10;&#10;Description automatically generated">
              <a:extLst>
                <a:ext uri="{FF2B5EF4-FFF2-40B4-BE49-F238E27FC236}">
                  <a16:creationId xmlns:a16="http://schemas.microsoft.com/office/drawing/2014/main" id="{11C1D7F6-3FD0-4633-AD40-9DD9EED3C598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3823" y="5134547"/>
              <a:ext cx="712455" cy="624925"/>
            </a:xfrm>
            <a:prstGeom prst="rect">
              <a:avLst/>
            </a:prstGeom>
          </p:spPr>
        </p:pic>
        <p:cxnSp>
          <p:nvCxnSpPr>
            <p:cNvPr id="277" name="Straight Connector 276">
              <a:extLst>
                <a:ext uri="{FF2B5EF4-FFF2-40B4-BE49-F238E27FC236}">
                  <a16:creationId xmlns:a16="http://schemas.microsoft.com/office/drawing/2014/main" id="{5E7EB11C-0C24-4AFF-8AAE-A37C9D0A02E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286992" y="5194956"/>
              <a:ext cx="489963" cy="508191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9" name="TextBox 278">
              <a:extLst>
                <a:ext uri="{FF2B5EF4-FFF2-40B4-BE49-F238E27FC236}">
                  <a16:creationId xmlns:a16="http://schemas.microsoft.com/office/drawing/2014/main" id="{E2987EDD-7D47-4FA9-BA30-A6A4B0134E84}"/>
                </a:ext>
              </a:extLst>
            </p:cNvPr>
            <p:cNvSpPr txBox="1"/>
            <p:nvPr/>
          </p:nvSpPr>
          <p:spPr>
            <a:xfrm>
              <a:off x="5344631" y="5082762"/>
              <a:ext cx="365725" cy="24622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b="1" dirty="0">
                  <a:solidFill>
                    <a:srgbClr val="FF0000"/>
                  </a:solidFill>
                </a:rPr>
                <a:t>&gt;5</a:t>
              </a:r>
            </a:p>
          </p:txBody>
        </p:sp>
      </p:grpSp>
      <p:grpSp>
        <p:nvGrpSpPr>
          <p:cNvPr id="408" name="Group 407">
            <a:extLst>
              <a:ext uri="{FF2B5EF4-FFF2-40B4-BE49-F238E27FC236}">
                <a16:creationId xmlns:a16="http://schemas.microsoft.com/office/drawing/2014/main" id="{0F469603-8650-4F53-A594-8698D63295C0}"/>
              </a:ext>
            </a:extLst>
          </p:cNvPr>
          <p:cNvGrpSpPr/>
          <p:nvPr/>
        </p:nvGrpSpPr>
        <p:grpSpPr>
          <a:xfrm>
            <a:off x="6559708" y="5893624"/>
            <a:ext cx="791573" cy="836367"/>
            <a:chOff x="6571049" y="5959778"/>
            <a:chExt cx="693262" cy="732493"/>
          </a:xfrm>
        </p:grpSpPr>
        <p:sp>
          <p:nvSpPr>
            <p:cNvPr id="282" name="Oval 281">
              <a:extLst>
                <a:ext uri="{FF2B5EF4-FFF2-40B4-BE49-F238E27FC236}">
                  <a16:creationId xmlns:a16="http://schemas.microsoft.com/office/drawing/2014/main" id="{491053E2-73F2-450B-A7DD-FF8F367E7DFC}"/>
                </a:ext>
              </a:extLst>
            </p:cNvPr>
            <p:cNvSpPr/>
            <p:nvPr/>
          </p:nvSpPr>
          <p:spPr>
            <a:xfrm>
              <a:off x="6571049" y="5960835"/>
              <a:ext cx="693262" cy="69326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81" name="Picture 280" descr="A close up of a logo&#10;&#10;Description automatically generated">
              <a:extLst>
                <a:ext uri="{FF2B5EF4-FFF2-40B4-BE49-F238E27FC236}">
                  <a16:creationId xmlns:a16="http://schemas.microsoft.com/office/drawing/2014/main" id="{E6A487E8-81A7-432D-92B4-7CD680254C8A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3540" y="5959778"/>
              <a:ext cx="628961" cy="628961"/>
            </a:xfrm>
            <a:prstGeom prst="rect">
              <a:avLst/>
            </a:prstGeom>
          </p:spPr>
        </p:pic>
        <p:sp>
          <p:nvSpPr>
            <p:cNvPr id="283" name="TextBox 282">
              <a:extLst>
                <a:ext uri="{FF2B5EF4-FFF2-40B4-BE49-F238E27FC236}">
                  <a16:creationId xmlns:a16="http://schemas.microsoft.com/office/drawing/2014/main" id="{1B19C649-C940-45DF-BF36-A195175E933F}"/>
                </a:ext>
              </a:extLst>
            </p:cNvPr>
            <p:cNvSpPr txBox="1"/>
            <p:nvPr/>
          </p:nvSpPr>
          <p:spPr>
            <a:xfrm>
              <a:off x="6733314" y="6422719"/>
              <a:ext cx="365725" cy="269552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b="1" dirty="0">
                  <a:solidFill>
                    <a:srgbClr val="FF0000"/>
                  </a:solidFill>
                </a:rPr>
                <a:t>≤ 5</a:t>
              </a:r>
            </a:p>
          </p:txBody>
        </p:sp>
      </p:grpSp>
      <p:sp>
        <p:nvSpPr>
          <p:cNvPr id="284" name="Oval 283">
            <a:extLst>
              <a:ext uri="{FF2B5EF4-FFF2-40B4-BE49-F238E27FC236}">
                <a16:creationId xmlns:a16="http://schemas.microsoft.com/office/drawing/2014/main" id="{B35ECA71-E4D7-43D0-B90C-F488B936AAE3}"/>
              </a:ext>
            </a:extLst>
          </p:cNvPr>
          <p:cNvSpPr/>
          <p:nvPr/>
        </p:nvSpPr>
        <p:spPr>
          <a:xfrm>
            <a:off x="6255859" y="5109004"/>
            <a:ext cx="693262" cy="693262"/>
          </a:xfrm>
          <a:prstGeom prst="ellipse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3" name="Group 352">
            <a:extLst>
              <a:ext uri="{FF2B5EF4-FFF2-40B4-BE49-F238E27FC236}">
                <a16:creationId xmlns:a16="http://schemas.microsoft.com/office/drawing/2014/main" id="{6A8D9971-31F7-46A7-977E-6C8A43179DA5}"/>
              </a:ext>
            </a:extLst>
          </p:cNvPr>
          <p:cNvGrpSpPr/>
          <p:nvPr/>
        </p:nvGrpSpPr>
        <p:grpSpPr>
          <a:xfrm>
            <a:off x="4904248" y="103981"/>
            <a:ext cx="512089" cy="512034"/>
            <a:chOff x="2365100" y="143825"/>
            <a:chExt cx="512089" cy="512034"/>
          </a:xfrm>
        </p:grpSpPr>
        <p:sp>
          <p:nvSpPr>
            <p:cNvPr id="349" name="Oval 348">
              <a:extLst>
                <a:ext uri="{FF2B5EF4-FFF2-40B4-BE49-F238E27FC236}">
                  <a16:creationId xmlns:a16="http://schemas.microsoft.com/office/drawing/2014/main" id="{EAA5EDEE-247E-461C-B88C-E018BEF030B2}"/>
                </a:ext>
              </a:extLst>
            </p:cNvPr>
            <p:cNvSpPr/>
            <p:nvPr/>
          </p:nvSpPr>
          <p:spPr>
            <a:xfrm>
              <a:off x="2378641" y="152896"/>
              <a:ext cx="485548" cy="485548"/>
            </a:xfrm>
            <a:prstGeom prst="ellipse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50" name="Picture 349">
              <a:extLst>
                <a:ext uri="{FF2B5EF4-FFF2-40B4-BE49-F238E27FC236}">
                  <a16:creationId xmlns:a16="http://schemas.microsoft.com/office/drawing/2014/main" id="{161E8CC1-9D8A-42E4-B453-A66913E28812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/>
            <a:stretch>
              <a:fillRect/>
            </a:stretch>
          </p:blipFill>
          <p:spPr>
            <a:xfrm>
              <a:off x="2365100" y="145294"/>
              <a:ext cx="512089" cy="510565"/>
            </a:xfrm>
            <a:prstGeom prst="rect">
              <a:avLst/>
            </a:prstGeom>
          </p:spPr>
        </p:pic>
        <p:sp>
          <p:nvSpPr>
            <p:cNvPr id="352" name="Oval 351">
              <a:extLst>
                <a:ext uri="{FF2B5EF4-FFF2-40B4-BE49-F238E27FC236}">
                  <a16:creationId xmlns:a16="http://schemas.microsoft.com/office/drawing/2014/main" id="{DFA9A52F-2EAA-4B5C-9C2F-D3C58A660039}"/>
                </a:ext>
              </a:extLst>
            </p:cNvPr>
            <p:cNvSpPr/>
            <p:nvPr/>
          </p:nvSpPr>
          <p:spPr>
            <a:xfrm>
              <a:off x="2370637" y="143825"/>
              <a:ext cx="501465" cy="501465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02" name="Picture 401" descr="A close up of a sign&#10;&#10;Description automatically generated">
            <a:extLst>
              <a:ext uri="{FF2B5EF4-FFF2-40B4-BE49-F238E27FC236}">
                <a16:creationId xmlns:a16="http://schemas.microsoft.com/office/drawing/2014/main" id="{9B29B6D5-AB72-4571-A018-97AAA55AA3B8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8528" y="1556764"/>
            <a:ext cx="352208" cy="461154"/>
          </a:xfrm>
          <a:prstGeom prst="rect">
            <a:avLst/>
          </a:prstGeom>
          <a:effectLst>
            <a:outerShdw blurRad="63500" sx="102000" sy="102000" algn="ctr" rotWithShape="0">
              <a:schemeClr val="bg1">
                <a:alpha val="60000"/>
              </a:schemeClr>
            </a:outerShdw>
          </a:effectLst>
        </p:spPr>
      </p:pic>
      <p:sp>
        <p:nvSpPr>
          <p:cNvPr id="405" name="TextBox 404">
            <a:extLst>
              <a:ext uri="{FF2B5EF4-FFF2-40B4-BE49-F238E27FC236}">
                <a16:creationId xmlns:a16="http://schemas.microsoft.com/office/drawing/2014/main" id="{8F5078AD-D28B-47FE-8440-A5504141057E}"/>
              </a:ext>
            </a:extLst>
          </p:cNvPr>
          <p:cNvSpPr txBox="1"/>
          <p:nvPr/>
        </p:nvSpPr>
        <p:spPr>
          <a:xfrm>
            <a:off x="5809944" y="942848"/>
            <a:ext cx="92290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/>
              <a:t>Hand</a:t>
            </a:r>
          </a:p>
          <a:p>
            <a:pPr algn="r"/>
            <a:r>
              <a:rPr lang="en-US" sz="900" dirty="0"/>
              <a:t>Sanitizer</a:t>
            </a:r>
          </a:p>
          <a:p>
            <a:pPr algn="r"/>
            <a:r>
              <a:rPr lang="en-US" sz="900" dirty="0"/>
              <a:t>corridors</a:t>
            </a:r>
          </a:p>
        </p:txBody>
      </p:sp>
      <p:sp>
        <p:nvSpPr>
          <p:cNvPr id="409" name="Oval 408">
            <a:extLst>
              <a:ext uri="{FF2B5EF4-FFF2-40B4-BE49-F238E27FC236}">
                <a16:creationId xmlns:a16="http://schemas.microsoft.com/office/drawing/2014/main" id="{11B3C895-7D74-4196-BB20-AEABE3A5CAC4}"/>
              </a:ext>
            </a:extLst>
          </p:cNvPr>
          <p:cNvSpPr/>
          <p:nvPr/>
        </p:nvSpPr>
        <p:spPr>
          <a:xfrm>
            <a:off x="10976707" y="2365570"/>
            <a:ext cx="806336" cy="806336"/>
          </a:xfrm>
          <a:prstGeom prst="ellipse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9" name="Oval 428">
            <a:extLst>
              <a:ext uri="{FF2B5EF4-FFF2-40B4-BE49-F238E27FC236}">
                <a16:creationId xmlns:a16="http://schemas.microsoft.com/office/drawing/2014/main" id="{CF1C4CE5-FFDB-450F-806D-C62AF233BE57}"/>
              </a:ext>
            </a:extLst>
          </p:cNvPr>
          <p:cNvSpPr/>
          <p:nvPr/>
        </p:nvSpPr>
        <p:spPr>
          <a:xfrm>
            <a:off x="6262232" y="5108996"/>
            <a:ext cx="693262" cy="693262"/>
          </a:xfrm>
          <a:prstGeom prst="ellipse">
            <a:avLst/>
          </a:prstGeom>
          <a:blipFill dpi="0" rotWithShape="1">
            <a:blip r:embed="rId33"/>
            <a:srcRect/>
            <a:stretch>
              <a:fillRect l="7000" t="11000" r="14000" b="-8000"/>
            </a:stretch>
          </a:blip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1" name="TextBox 430">
            <a:extLst>
              <a:ext uri="{FF2B5EF4-FFF2-40B4-BE49-F238E27FC236}">
                <a16:creationId xmlns:a16="http://schemas.microsoft.com/office/drawing/2014/main" id="{7326913F-EA9E-46D0-ADFF-69279EA2EAA0}"/>
              </a:ext>
            </a:extLst>
          </p:cNvPr>
          <p:cNvSpPr txBox="1"/>
          <p:nvPr/>
        </p:nvSpPr>
        <p:spPr>
          <a:xfrm>
            <a:off x="7100015" y="1999183"/>
            <a:ext cx="536857" cy="2462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en-US" sz="1000" dirty="0"/>
              <a:t>Car</a:t>
            </a:r>
          </a:p>
        </p:txBody>
      </p:sp>
      <p:sp>
        <p:nvSpPr>
          <p:cNvPr id="432" name="TextBox 431">
            <a:extLst>
              <a:ext uri="{FF2B5EF4-FFF2-40B4-BE49-F238E27FC236}">
                <a16:creationId xmlns:a16="http://schemas.microsoft.com/office/drawing/2014/main" id="{78774F08-FFE2-4267-B312-21B3A7D2F7BC}"/>
              </a:ext>
            </a:extLst>
          </p:cNvPr>
          <p:cNvSpPr txBox="1"/>
          <p:nvPr/>
        </p:nvSpPr>
        <p:spPr>
          <a:xfrm>
            <a:off x="7393916" y="5550921"/>
            <a:ext cx="922908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en-US" sz="1000" dirty="0"/>
              <a:t>Disinfect</a:t>
            </a:r>
          </a:p>
          <a:p>
            <a:pPr algn="r"/>
            <a:r>
              <a:rPr lang="en-US" sz="1000" dirty="0"/>
              <a:t>&amp; Clean</a:t>
            </a:r>
          </a:p>
        </p:txBody>
      </p:sp>
      <p:sp>
        <p:nvSpPr>
          <p:cNvPr id="230" name="Freeform: Shape 229">
            <a:extLst>
              <a:ext uri="{FF2B5EF4-FFF2-40B4-BE49-F238E27FC236}">
                <a16:creationId xmlns:a16="http://schemas.microsoft.com/office/drawing/2014/main" id="{B0BE17E3-4505-4706-9F98-61A76D9BCE81}"/>
              </a:ext>
            </a:extLst>
          </p:cNvPr>
          <p:cNvSpPr/>
          <p:nvPr/>
        </p:nvSpPr>
        <p:spPr>
          <a:xfrm>
            <a:off x="5298909" y="2737827"/>
            <a:ext cx="1576144" cy="1477108"/>
          </a:xfrm>
          <a:custGeom>
            <a:avLst/>
            <a:gdLst>
              <a:gd name="connsiteX0" fmla="*/ 788072 w 1576144"/>
              <a:gd name="connsiteY0" fmla="*/ 0 h 1477108"/>
              <a:gd name="connsiteX1" fmla="*/ 1576144 w 1576144"/>
              <a:gd name="connsiteY1" fmla="*/ 791373 h 1477108"/>
              <a:gd name="connsiteX2" fmla="*/ 1345323 w 1576144"/>
              <a:gd name="connsiteY2" fmla="*/ 1350958 h 1477108"/>
              <a:gd name="connsiteX3" fmla="*/ 1287265 w 1576144"/>
              <a:gd name="connsiteY3" fmla="*/ 1399061 h 1477108"/>
              <a:gd name="connsiteX4" fmla="*/ 1286731 w 1576144"/>
              <a:gd name="connsiteY4" fmla="*/ 1398661 h 1477108"/>
              <a:gd name="connsiteX5" fmla="*/ 1261173 w 1576144"/>
              <a:gd name="connsiteY5" fmla="*/ 1387302 h 1477108"/>
              <a:gd name="connsiteX6" fmla="*/ 1218577 w 1576144"/>
              <a:gd name="connsiteY6" fmla="*/ 1364584 h 1477108"/>
              <a:gd name="connsiteX7" fmla="*/ 1156102 w 1576144"/>
              <a:gd name="connsiteY7" fmla="*/ 1339027 h 1477108"/>
              <a:gd name="connsiteX8" fmla="*/ 1124865 w 1576144"/>
              <a:gd name="connsiteY8" fmla="*/ 1327668 h 1477108"/>
              <a:gd name="connsiteX9" fmla="*/ 1087948 w 1576144"/>
              <a:gd name="connsiteY9" fmla="*/ 1279392 h 1477108"/>
              <a:gd name="connsiteX10" fmla="*/ 1065230 w 1576144"/>
              <a:gd name="connsiteY10" fmla="*/ 1219757 h 1477108"/>
              <a:gd name="connsiteX11" fmla="*/ 1051031 w 1576144"/>
              <a:gd name="connsiteY11" fmla="*/ 1137404 h 1477108"/>
              <a:gd name="connsiteX12" fmla="*/ 1062390 w 1576144"/>
              <a:gd name="connsiteY12" fmla="*/ 1151603 h 1477108"/>
              <a:gd name="connsiteX13" fmla="*/ 1076589 w 1576144"/>
              <a:gd name="connsiteY13" fmla="*/ 1128885 h 1477108"/>
              <a:gd name="connsiteX14" fmla="*/ 1079429 w 1576144"/>
              <a:gd name="connsiteY14" fmla="*/ 1094808 h 1477108"/>
              <a:gd name="connsiteX15" fmla="*/ 1090788 w 1576144"/>
              <a:gd name="connsiteY15" fmla="*/ 1040853 h 1477108"/>
              <a:gd name="connsiteX16" fmla="*/ 1104987 w 1576144"/>
              <a:gd name="connsiteY16" fmla="*/ 1015295 h 1477108"/>
              <a:gd name="connsiteX17" fmla="*/ 1113506 w 1576144"/>
              <a:gd name="connsiteY17" fmla="*/ 975539 h 1477108"/>
              <a:gd name="connsiteX18" fmla="*/ 1133384 w 1576144"/>
              <a:gd name="connsiteY18" fmla="*/ 913064 h 1477108"/>
              <a:gd name="connsiteX19" fmla="*/ 1156102 w 1576144"/>
              <a:gd name="connsiteY19" fmla="*/ 847750 h 1477108"/>
              <a:gd name="connsiteX20" fmla="*/ 1167461 w 1576144"/>
              <a:gd name="connsiteY20" fmla="*/ 796634 h 1477108"/>
              <a:gd name="connsiteX21" fmla="*/ 1167461 w 1576144"/>
              <a:gd name="connsiteY21" fmla="*/ 765397 h 1477108"/>
              <a:gd name="connsiteX22" fmla="*/ 1170301 w 1576144"/>
              <a:gd name="connsiteY22" fmla="*/ 736999 h 1477108"/>
              <a:gd name="connsiteX23" fmla="*/ 1181660 w 1576144"/>
              <a:gd name="connsiteY23" fmla="*/ 700083 h 1477108"/>
              <a:gd name="connsiteX24" fmla="*/ 1201538 w 1576144"/>
              <a:gd name="connsiteY24" fmla="*/ 657486 h 1477108"/>
              <a:gd name="connsiteX25" fmla="*/ 1204378 w 1576144"/>
              <a:gd name="connsiteY25" fmla="*/ 637608 h 1477108"/>
              <a:gd name="connsiteX26" fmla="*/ 1201538 w 1576144"/>
              <a:gd name="connsiteY26" fmla="*/ 609211 h 1477108"/>
              <a:gd name="connsiteX27" fmla="*/ 1195859 w 1576144"/>
              <a:gd name="connsiteY27" fmla="*/ 566614 h 1477108"/>
              <a:gd name="connsiteX28" fmla="*/ 1212897 w 1576144"/>
              <a:gd name="connsiteY28" fmla="*/ 535377 h 1477108"/>
              <a:gd name="connsiteX29" fmla="*/ 1204378 w 1576144"/>
              <a:gd name="connsiteY29" fmla="*/ 506980 h 1477108"/>
              <a:gd name="connsiteX30" fmla="*/ 1198699 w 1576144"/>
              <a:gd name="connsiteY30" fmla="*/ 481422 h 1477108"/>
              <a:gd name="connsiteX31" fmla="*/ 1204378 w 1576144"/>
              <a:gd name="connsiteY31" fmla="*/ 455864 h 1477108"/>
              <a:gd name="connsiteX32" fmla="*/ 1184500 w 1576144"/>
              <a:gd name="connsiteY32" fmla="*/ 379191 h 1477108"/>
              <a:gd name="connsiteX33" fmla="*/ 1150423 w 1576144"/>
              <a:gd name="connsiteY33" fmla="*/ 313876 h 1477108"/>
              <a:gd name="connsiteX34" fmla="*/ 1107826 w 1576144"/>
              <a:gd name="connsiteY34" fmla="*/ 251402 h 1477108"/>
              <a:gd name="connsiteX35" fmla="*/ 1031153 w 1576144"/>
              <a:gd name="connsiteY35" fmla="*/ 194607 h 1477108"/>
              <a:gd name="connsiteX36" fmla="*/ 928922 w 1576144"/>
              <a:gd name="connsiteY36" fmla="*/ 154850 h 1477108"/>
              <a:gd name="connsiteX37" fmla="*/ 874967 w 1576144"/>
              <a:gd name="connsiteY37" fmla="*/ 149171 h 1477108"/>
              <a:gd name="connsiteX38" fmla="*/ 809653 w 1576144"/>
              <a:gd name="connsiteY38" fmla="*/ 143491 h 1477108"/>
              <a:gd name="connsiteX39" fmla="*/ 761377 w 1576144"/>
              <a:gd name="connsiteY39" fmla="*/ 137812 h 1477108"/>
              <a:gd name="connsiteX40" fmla="*/ 710261 w 1576144"/>
              <a:gd name="connsiteY40" fmla="*/ 137812 h 1477108"/>
              <a:gd name="connsiteX41" fmla="*/ 639267 w 1576144"/>
              <a:gd name="connsiteY41" fmla="*/ 149171 h 1477108"/>
              <a:gd name="connsiteX42" fmla="*/ 551235 w 1576144"/>
              <a:gd name="connsiteY42" fmla="*/ 174729 h 1477108"/>
              <a:gd name="connsiteX43" fmla="*/ 488761 w 1576144"/>
              <a:gd name="connsiteY43" fmla="*/ 197447 h 1477108"/>
              <a:gd name="connsiteX44" fmla="*/ 429126 w 1576144"/>
              <a:gd name="connsiteY44" fmla="*/ 245722 h 1477108"/>
              <a:gd name="connsiteX45" fmla="*/ 380850 w 1576144"/>
              <a:gd name="connsiteY45" fmla="*/ 313876 h 1477108"/>
              <a:gd name="connsiteX46" fmla="*/ 349613 w 1576144"/>
              <a:gd name="connsiteY46" fmla="*/ 359312 h 1477108"/>
              <a:gd name="connsiteX47" fmla="*/ 341094 w 1576144"/>
              <a:gd name="connsiteY47" fmla="*/ 399069 h 1477108"/>
              <a:gd name="connsiteX48" fmla="*/ 321215 w 1576144"/>
              <a:gd name="connsiteY48" fmla="*/ 458704 h 1477108"/>
              <a:gd name="connsiteX49" fmla="*/ 307017 w 1576144"/>
              <a:gd name="connsiteY49" fmla="*/ 492781 h 1477108"/>
              <a:gd name="connsiteX50" fmla="*/ 307017 w 1576144"/>
              <a:gd name="connsiteY50" fmla="*/ 566614 h 1477108"/>
              <a:gd name="connsiteX51" fmla="*/ 324055 w 1576144"/>
              <a:gd name="connsiteY51" fmla="*/ 631929 h 1477108"/>
              <a:gd name="connsiteX52" fmla="*/ 341094 w 1576144"/>
              <a:gd name="connsiteY52" fmla="*/ 660326 h 1477108"/>
              <a:gd name="connsiteX53" fmla="*/ 341094 w 1576144"/>
              <a:gd name="connsiteY53" fmla="*/ 674525 h 1477108"/>
              <a:gd name="connsiteX54" fmla="*/ 355292 w 1576144"/>
              <a:gd name="connsiteY54" fmla="*/ 694403 h 1477108"/>
              <a:gd name="connsiteX55" fmla="*/ 366651 w 1576144"/>
              <a:gd name="connsiteY55" fmla="*/ 751198 h 1477108"/>
              <a:gd name="connsiteX56" fmla="*/ 372331 w 1576144"/>
              <a:gd name="connsiteY56" fmla="*/ 819352 h 1477108"/>
              <a:gd name="connsiteX57" fmla="*/ 383690 w 1576144"/>
              <a:gd name="connsiteY57" fmla="*/ 822192 h 1477108"/>
              <a:gd name="connsiteX58" fmla="*/ 397889 w 1576144"/>
              <a:gd name="connsiteY58" fmla="*/ 825032 h 1477108"/>
              <a:gd name="connsiteX59" fmla="*/ 403568 w 1576144"/>
              <a:gd name="connsiteY59" fmla="*/ 844910 h 1477108"/>
              <a:gd name="connsiteX60" fmla="*/ 403568 w 1576144"/>
              <a:gd name="connsiteY60" fmla="*/ 884666 h 1477108"/>
              <a:gd name="connsiteX61" fmla="*/ 409248 w 1576144"/>
              <a:gd name="connsiteY61" fmla="*/ 915904 h 1477108"/>
              <a:gd name="connsiteX62" fmla="*/ 426286 w 1576144"/>
              <a:gd name="connsiteY62" fmla="*/ 955660 h 1477108"/>
              <a:gd name="connsiteX63" fmla="*/ 457523 w 1576144"/>
              <a:gd name="connsiteY63" fmla="*/ 1015295 h 1477108"/>
              <a:gd name="connsiteX64" fmla="*/ 460363 w 1576144"/>
              <a:gd name="connsiteY64" fmla="*/ 1060731 h 1477108"/>
              <a:gd name="connsiteX65" fmla="*/ 468882 w 1576144"/>
              <a:gd name="connsiteY65" fmla="*/ 1083449 h 1477108"/>
              <a:gd name="connsiteX66" fmla="*/ 500120 w 1576144"/>
              <a:gd name="connsiteY66" fmla="*/ 1091968 h 1477108"/>
              <a:gd name="connsiteX67" fmla="*/ 517158 w 1576144"/>
              <a:gd name="connsiteY67" fmla="*/ 1072090 h 1477108"/>
              <a:gd name="connsiteX68" fmla="*/ 531357 w 1576144"/>
              <a:gd name="connsiteY68" fmla="*/ 1117526 h 1477108"/>
              <a:gd name="connsiteX69" fmla="*/ 571113 w 1576144"/>
              <a:gd name="connsiteY69" fmla="*/ 1171481 h 1477108"/>
              <a:gd name="connsiteX70" fmla="*/ 610870 w 1576144"/>
              <a:gd name="connsiteY70" fmla="*/ 1222597 h 1477108"/>
              <a:gd name="connsiteX71" fmla="*/ 653466 w 1576144"/>
              <a:gd name="connsiteY71" fmla="*/ 1375943 h 1477108"/>
              <a:gd name="connsiteX72" fmla="*/ 596671 w 1576144"/>
              <a:gd name="connsiteY72" fmla="*/ 1395822 h 1477108"/>
              <a:gd name="connsiteX73" fmla="*/ 573953 w 1576144"/>
              <a:gd name="connsiteY73" fmla="*/ 1390142 h 1477108"/>
              <a:gd name="connsiteX74" fmla="*/ 545556 w 1576144"/>
              <a:gd name="connsiteY74" fmla="*/ 1381623 h 1477108"/>
              <a:gd name="connsiteX75" fmla="*/ 517158 w 1576144"/>
              <a:gd name="connsiteY75" fmla="*/ 1424219 h 1477108"/>
              <a:gd name="connsiteX76" fmla="*/ 468882 w 1576144"/>
              <a:gd name="connsiteY76" fmla="*/ 1449777 h 1477108"/>
              <a:gd name="connsiteX77" fmla="*/ 401606 w 1576144"/>
              <a:gd name="connsiteY77" fmla="*/ 1477108 h 1477108"/>
              <a:gd name="connsiteX78" fmla="*/ 347454 w 1576144"/>
              <a:gd name="connsiteY78" fmla="*/ 1447592 h 1477108"/>
              <a:gd name="connsiteX79" fmla="*/ 0 w 1576144"/>
              <a:gd name="connsiteY79" fmla="*/ 791373 h 1477108"/>
              <a:gd name="connsiteX80" fmla="*/ 788072 w 1576144"/>
              <a:gd name="connsiteY80" fmla="*/ 0 h 1477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1576144" h="1477108">
                <a:moveTo>
                  <a:pt x="788072" y="0"/>
                </a:moveTo>
                <a:cubicBezTo>
                  <a:pt x="1223312" y="0"/>
                  <a:pt x="1576144" y="354310"/>
                  <a:pt x="1576144" y="791373"/>
                </a:cubicBezTo>
                <a:cubicBezTo>
                  <a:pt x="1576144" y="1009905"/>
                  <a:pt x="1487936" y="1207748"/>
                  <a:pt x="1345323" y="1350958"/>
                </a:cubicBezTo>
                <a:lnTo>
                  <a:pt x="1287265" y="1399061"/>
                </a:lnTo>
                <a:lnTo>
                  <a:pt x="1286731" y="1398661"/>
                </a:lnTo>
                <a:lnTo>
                  <a:pt x="1261173" y="1387302"/>
                </a:lnTo>
                <a:lnTo>
                  <a:pt x="1218577" y="1364584"/>
                </a:lnTo>
                <a:lnTo>
                  <a:pt x="1156102" y="1339027"/>
                </a:lnTo>
                <a:lnTo>
                  <a:pt x="1124865" y="1327668"/>
                </a:lnTo>
                <a:lnTo>
                  <a:pt x="1087948" y="1279392"/>
                </a:lnTo>
                <a:lnTo>
                  <a:pt x="1065230" y="1219757"/>
                </a:lnTo>
                <a:lnTo>
                  <a:pt x="1051031" y="1137404"/>
                </a:lnTo>
                <a:lnTo>
                  <a:pt x="1062390" y="1151603"/>
                </a:lnTo>
                <a:lnTo>
                  <a:pt x="1076589" y="1128885"/>
                </a:lnTo>
                <a:lnTo>
                  <a:pt x="1079429" y="1094808"/>
                </a:lnTo>
                <a:lnTo>
                  <a:pt x="1090788" y="1040853"/>
                </a:lnTo>
                <a:lnTo>
                  <a:pt x="1104987" y="1015295"/>
                </a:lnTo>
                <a:lnTo>
                  <a:pt x="1113506" y="975539"/>
                </a:lnTo>
                <a:lnTo>
                  <a:pt x="1133384" y="913064"/>
                </a:lnTo>
                <a:lnTo>
                  <a:pt x="1156102" y="847750"/>
                </a:lnTo>
                <a:lnTo>
                  <a:pt x="1167461" y="796634"/>
                </a:lnTo>
                <a:lnTo>
                  <a:pt x="1167461" y="765397"/>
                </a:lnTo>
                <a:lnTo>
                  <a:pt x="1170301" y="736999"/>
                </a:lnTo>
                <a:lnTo>
                  <a:pt x="1181660" y="700083"/>
                </a:lnTo>
                <a:lnTo>
                  <a:pt x="1201538" y="657486"/>
                </a:lnTo>
                <a:lnTo>
                  <a:pt x="1204378" y="637608"/>
                </a:lnTo>
                <a:lnTo>
                  <a:pt x="1201538" y="609211"/>
                </a:lnTo>
                <a:lnTo>
                  <a:pt x="1195859" y="566614"/>
                </a:lnTo>
                <a:lnTo>
                  <a:pt x="1212897" y="535377"/>
                </a:lnTo>
                <a:lnTo>
                  <a:pt x="1204378" y="506980"/>
                </a:lnTo>
                <a:lnTo>
                  <a:pt x="1198699" y="481422"/>
                </a:lnTo>
                <a:lnTo>
                  <a:pt x="1204378" y="455864"/>
                </a:lnTo>
                <a:lnTo>
                  <a:pt x="1184500" y="379191"/>
                </a:lnTo>
                <a:lnTo>
                  <a:pt x="1150423" y="313876"/>
                </a:lnTo>
                <a:lnTo>
                  <a:pt x="1107826" y="251402"/>
                </a:lnTo>
                <a:lnTo>
                  <a:pt x="1031153" y="194607"/>
                </a:lnTo>
                <a:lnTo>
                  <a:pt x="928922" y="154850"/>
                </a:lnTo>
                <a:lnTo>
                  <a:pt x="874967" y="149171"/>
                </a:lnTo>
                <a:lnTo>
                  <a:pt x="809653" y="143491"/>
                </a:lnTo>
                <a:lnTo>
                  <a:pt x="761377" y="137812"/>
                </a:lnTo>
                <a:lnTo>
                  <a:pt x="710261" y="137812"/>
                </a:lnTo>
                <a:lnTo>
                  <a:pt x="639267" y="149171"/>
                </a:lnTo>
                <a:lnTo>
                  <a:pt x="551235" y="174729"/>
                </a:lnTo>
                <a:lnTo>
                  <a:pt x="488761" y="197447"/>
                </a:lnTo>
                <a:lnTo>
                  <a:pt x="429126" y="245722"/>
                </a:lnTo>
                <a:lnTo>
                  <a:pt x="380850" y="313876"/>
                </a:lnTo>
                <a:lnTo>
                  <a:pt x="349613" y="359312"/>
                </a:lnTo>
                <a:lnTo>
                  <a:pt x="341094" y="399069"/>
                </a:lnTo>
                <a:lnTo>
                  <a:pt x="321215" y="458704"/>
                </a:lnTo>
                <a:lnTo>
                  <a:pt x="307017" y="492781"/>
                </a:lnTo>
                <a:lnTo>
                  <a:pt x="307017" y="566614"/>
                </a:lnTo>
                <a:lnTo>
                  <a:pt x="324055" y="631929"/>
                </a:lnTo>
                <a:lnTo>
                  <a:pt x="341094" y="660326"/>
                </a:lnTo>
                <a:lnTo>
                  <a:pt x="341094" y="674525"/>
                </a:lnTo>
                <a:lnTo>
                  <a:pt x="355292" y="694403"/>
                </a:lnTo>
                <a:lnTo>
                  <a:pt x="366651" y="751198"/>
                </a:lnTo>
                <a:lnTo>
                  <a:pt x="372331" y="819352"/>
                </a:lnTo>
                <a:lnTo>
                  <a:pt x="383690" y="822192"/>
                </a:lnTo>
                <a:lnTo>
                  <a:pt x="397889" y="825032"/>
                </a:lnTo>
                <a:lnTo>
                  <a:pt x="403568" y="844910"/>
                </a:lnTo>
                <a:lnTo>
                  <a:pt x="403568" y="884666"/>
                </a:lnTo>
                <a:lnTo>
                  <a:pt x="409248" y="915904"/>
                </a:lnTo>
                <a:lnTo>
                  <a:pt x="426286" y="955660"/>
                </a:lnTo>
                <a:lnTo>
                  <a:pt x="457523" y="1015295"/>
                </a:lnTo>
                <a:lnTo>
                  <a:pt x="460363" y="1060731"/>
                </a:lnTo>
                <a:lnTo>
                  <a:pt x="468882" y="1083449"/>
                </a:lnTo>
                <a:lnTo>
                  <a:pt x="500120" y="1091968"/>
                </a:lnTo>
                <a:lnTo>
                  <a:pt x="517158" y="1072090"/>
                </a:lnTo>
                <a:lnTo>
                  <a:pt x="531357" y="1117526"/>
                </a:lnTo>
                <a:lnTo>
                  <a:pt x="571113" y="1171481"/>
                </a:lnTo>
                <a:lnTo>
                  <a:pt x="610870" y="1222597"/>
                </a:lnTo>
                <a:lnTo>
                  <a:pt x="653466" y="1375943"/>
                </a:lnTo>
                <a:lnTo>
                  <a:pt x="596671" y="1395822"/>
                </a:lnTo>
                <a:lnTo>
                  <a:pt x="573953" y="1390142"/>
                </a:lnTo>
                <a:lnTo>
                  <a:pt x="545556" y="1381623"/>
                </a:lnTo>
                <a:lnTo>
                  <a:pt x="517158" y="1424219"/>
                </a:lnTo>
                <a:lnTo>
                  <a:pt x="468882" y="1449777"/>
                </a:lnTo>
                <a:lnTo>
                  <a:pt x="401606" y="1477108"/>
                </a:lnTo>
                <a:lnTo>
                  <a:pt x="347454" y="1447592"/>
                </a:lnTo>
                <a:cubicBezTo>
                  <a:pt x="137825" y="1305376"/>
                  <a:pt x="0" y="1064538"/>
                  <a:pt x="0" y="791373"/>
                </a:cubicBezTo>
                <a:cubicBezTo>
                  <a:pt x="0" y="354310"/>
                  <a:pt x="352832" y="0"/>
                  <a:pt x="788072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28000">
                <a:schemeClr val="accent5">
                  <a:lumMod val="0"/>
                  <a:lumOff val="100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9" name="TextBox 238">
            <a:extLst>
              <a:ext uri="{FF2B5EF4-FFF2-40B4-BE49-F238E27FC236}">
                <a16:creationId xmlns:a16="http://schemas.microsoft.com/office/drawing/2014/main" id="{87D473A3-D75F-4CCA-8FCC-8E07F263704C}"/>
              </a:ext>
            </a:extLst>
          </p:cNvPr>
          <p:cNvSpPr txBox="1"/>
          <p:nvPr/>
        </p:nvSpPr>
        <p:spPr>
          <a:xfrm>
            <a:off x="7973290" y="1330466"/>
            <a:ext cx="417588" cy="30777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rgbClr val="FF0000"/>
                </a:solidFill>
              </a:rPr>
              <a:t>≤ 2</a:t>
            </a:r>
          </a:p>
        </p:txBody>
      </p:sp>
      <p:sp>
        <p:nvSpPr>
          <p:cNvPr id="253" name="Oval 252">
            <a:extLst>
              <a:ext uri="{FF2B5EF4-FFF2-40B4-BE49-F238E27FC236}">
                <a16:creationId xmlns:a16="http://schemas.microsoft.com/office/drawing/2014/main" id="{12A7AE89-1222-451E-B3A9-A16367947A10}"/>
              </a:ext>
            </a:extLst>
          </p:cNvPr>
          <p:cNvSpPr/>
          <p:nvPr/>
        </p:nvSpPr>
        <p:spPr>
          <a:xfrm>
            <a:off x="7117316" y="155821"/>
            <a:ext cx="675799" cy="675799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4" name="Oval 253">
            <a:extLst>
              <a:ext uri="{FF2B5EF4-FFF2-40B4-BE49-F238E27FC236}">
                <a16:creationId xmlns:a16="http://schemas.microsoft.com/office/drawing/2014/main" id="{92706EC2-E282-49FF-B1E3-549A60A56AF2}"/>
              </a:ext>
            </a:extLst>
          </p:cNvPr>
          <p:cNvSpPr/>
          <p:nvPr/>
        </p:nvSpPr>
        <p:spPr>
          <a:xfrm>
            <a:off x="6679670" y="913877"/>
            <a:ext cx="661431" cy="661431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5" name="Oval 254">
            <a:extLst>
              <a:ext uri="{FF2B5EF4-FFF2-40B4-BE49-F238E27FC236}">
                <a16:creationId xmlns:a16="http://schemas.microsoft.com/office/drawing/2014/main" id="{DA7ED7DE-8625-4D37-962F-41C930764F44}"/>
              </a:ext>
            </a:extLst>
          </p:cNvPr>
          <p:cNvSpPr/>
          <p:nvPr/>
        </p:nvSpPr>
        <p:spPr>
          <a:xfrm>
            <a:off x="6287037" y="146782"/>
            <a:ext cx="675799" cy="685701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6" name="Oval 255">
            <a:extLst>
              <a:ext uri="{FF2B5EF4-FFF2-40B4-BE49-F238E27FC236}">
                <a16:creationId xmlns:a16="http://schemas.microsoft.com/office/drawing/2014/main" id="{0C65E6D7-4146-4899-90B5-AE89D2826B4E}"/>
              </a:ext>
            </a:extLst>
          </p:cNvPr>
          <p:cNvSpPr/>
          <p:nvPr/>
        </p:nvSpPr>
        <p:spPr>
          <a:xfrm>
            <a:off x="7851368" y="1386783"/>
            <a:ext cx="661431" cy="668475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7" name="Oval 256">
            <a:extLst>
              <a:ext uri="{FF2B5EF4-FFF2-40B4-BE49-F238E27FC236}">
                <a16:creationId xmlns:a16="http://schemas.microsoft.com/office/drawing/2014/main" id="{F5EB0C69-D465-4949-9840-082DDD80403B}"/>
              </a:ext>
            </a:extLst>
          </p:cNvPr>
          <p:cNvSpPr/>
          <p:nvPr/>
        </p:nvSpPr>
        <p:spPr>
          <a:xfrm>
            <a:off x="7258513" y="1938430"/>
            <a:ext cx="661431" cy="661431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8" name="Oval 257">
            <a:extLst>
              <a:ext uri="{FF2B5EF4-FFF2-40B4-BE49-F238E27FC236}">
                <a16:creationId xmlns:a16="http://schemas.microsoft.com/office/drawing/2014/main" id="{39ED85E6-2FC9-401E-AD33-F314B38DEDCF}"/>
              </a:ext>
            </a:extLst>
          </p:cNvPr>
          <p:cNvSpPr/>
          <p:nvPr/>
        </p:nvSpPr>
        <p:spPr>
          <a:xfrm>
            <a:off x="8005442" y="2676329"/>
            <a:ext cx="661431" cy="661431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9" name="Oval 258">
            <a:extLst>
              <a:ext uri="{FF2B5EF4-FFF2-40B4-BE49-F238E27FC236}">
                <a16:creationId xmlns:a16="http://schemas.microsoft.com/office/drawing/2014/main" id="{3A6C77A4-629C-4FC2-93A0-FE6F241867BE}"/>
              </a:ext>
            </a:extLst>
          </p:cNvPr>
          <p:cNvSpPr/>
          <p:nvPr/>
        </p:nvSpPr>
        <p:spPr>
          <a:xfrm>
            <a:off x="5202629" y="5102475"/>
            <a:ext cx="677933" cy="677933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8" name="Oval 267">
            <a:extLst>
              <a:ext uri="{FF2B5EF4-FFF2-40B4-BE49-F238E27FC236}">
                <a16:creationId xmlns:a16="http://schemas.microsoft.com/office/drawing/2014/main" id="{1206EC3B-461D-42C4-9DAA-E9D5767B5BA4}"/>
              </a:ext>
            </a:extLst>
          </p:cNvPr>
          <p:cNvSpPr/>
          <p:nvPr/>
        </p:nvSpPr>
        <p:spPr>
          <a:xfrm>
            <a:off x="6260380" y="5113058"/>
            <a:ext cx="677933" cy="677933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" name="Oval 306">
            <a:extLst>
              <a:ext uri="{FF2B5EF4-FFF2-40B4-BE49-F238E27FC236}">
                <a16:creationId xmlns:a16="http://schemas.microsoft.com/office/drawing/2014/main" id="{342FF955-8B24-4A3C-8859-996F252E348A}"/>
              </a:ext>
            </a:extLst>
          </p:cNvPr>
          <p:cNvSpPr/>
          <p:nvPr/>
        </p:nvSpPr>
        <p:spPr>
          <a:xfrm>
            <a:off x="8441460" y="625515"/>
            <a:ext cx="902157" cy="902157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" name="Oval 307">
            <a:extLst>
              <a:ext uri="{FF2B5EF4-FFF2-40B4-BE49-F238E27FC236}">
                <a16:creationId xmlns:a16="http://schemas.microsoft.com/office/drawing/2014/main" id="{4FD7B430-24F8-4C5D-AEEC-2139F8F302ED}"/>
              </a:ext>
            </a:extLst>
          </p:cNvPr>
          <p:cNvSpPr/>
          <p:nvPr/>
        </p:nvSpPr>
        <p:spPr>
          <a:xfrm>
            <a:off x="9409897" y="61747"/>
            <a:ext cx="902157" cy="902157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8" name="Oval 327">
            <a:extLst>
              <a:ext uri="{FF2B5EF4-FFF2-40B4-BE49-F238E27FC236}">
                <a16:creationId xmlns:a16="http://schemas.microsoft.com/office/drawing/2014/main" id="{291AA33B-01A3-414D-AEF6-E7E37E2439E5}"/>
              </a:ext>
            </a:extLst>
          </p:cNvPr>
          <p:cNvSpPr/>
          <p:nvPr/>
        </p:nvSpPr>
        <p:spPr>
          <a:xfrm>
            <a:off x="8034957" y="3753704"/>
            <a:ext cx="784788" cy="784788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9" name="Oval 338">
            <a:extLst>
              <a:ext uri="{FF2B5EF4-FFF2-40B4-BE49-F238E27FC236}">
                <a16:creationId xmlns:a16="http://schemas.microsoft.com/office/drawing/2014/main" id="{58BEAF0D-A2A2-43B9-B973-4F5AE7572276}"/>
              </a:ext>
            </a:extLst>
          </p:cNvPr>
          <p:cNvSpPr/>
          <p:nvPr/>
        </p:nvSpPr>
        <p:spPr>
          <a:xfrm>
            <a:off x="7491912" y="4716770"/>
            <a:ext cx="853346" cy="847126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1" name="Oval 350">
            <a:extLst>
              <a:ext uri="{FF2B5EF4-FFF2-40B4-BE49-F238E27FC236}">
                <a16:creationId xmlns:a16="http://schemas.microsoft.com/office/drawing/2014/main" id="{ADB621AD-91D3-4469-B318-E9273A5365A4}"/>
              </a:ext>
            </a:extLst>
          </p:cNvPr>
          <p:cNvSpPr/>
          <p:nvPr/>
        </p:nvSpPr>
        <p:spPr>
          <a:xfrm>
            <a:off x="6565613" y="5897755"/>
            <a:ext cx="779761" cy="779761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4" name="Oval 363">
            <a:extLst>
              <a:ext uri="{FF2B5EF4-FFF2-40B4-BE49-F238E27FC236}">
                <a16:creationId xmlns:a16="http://schemas.microsoft.com/office/drawing/2014/main" id="{1EEDF9DA-AB70-45CA-825D-7DA530A7820A}"/>
              </a:ext>
            </a:extLst>
          </p:cNvPr>
          <p:cNvSpPr/>
          <p:nvPr/>
        </p:nvSpPr>
        <p:spPr>
          <a:xfrm>
            <a:off x="10576193" y="882398"/>
            <a:ext cx="1172860" cy="117286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3" name="Oval 372">
            <a:extLst>
              <a:ext uri="{FF2B5EF4-FFF2-40B4-BE49-F238E27FC236}">
                <a16:creationId xmlns:a16="http://schemas.microsoft.com/office/drawing/2014/main" id="{1C2FC5AC-E6CA-4D66-8421-47D644E6FAE8}"/>
              </a:ext>
            </a:extLst>
          </p:cNvPr>
          <p:cNvSpPr/>
          <p:nvPr/>
        </p:nvSpPr>
        <p:spPr>
          <a:xfrm>
            <a:off x="5419365" y="695819"/>
            <a:ext cx="476468" cy="476468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4" name="Oval 373">
            <a:extLst>
              <a:ext uri="{FF2B5EF4-FFF2-40B4-BE49-F238E27FC236}">
                <a16:creationId xmlns:a16="http://schemas.microsoft.com/office/drawing/2014/main" id="{4196F90A-7423-4696-A3F8-5113480DC8FA}"/>
              </a:ext>
            </a:extLst>
          </p:cNvPr>
          <p:cNvSpPr/>
          <p:nvPr/>
        </p:nvSpPr>
        <p:spPr>
          <a:xfrm>
            <a:off x="4711961" y="705581"/>
            <a:ext cx="476468" cy="476468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8" name="Oval 377">
            <a:extLst>
              <a:ext uri="{FF2B5EF4-FFF2-40B4-BE49-F238E27FC236}">
                <a16:creationId xmlns:a16="http://schemas.microsoft.com/office/drawing/2014/main" id="{AE116CF7-5E04-4593-9E50-7BF0BE1A0F73}"/>
              </a:ext>
            </a:extLst>
          </p:cNvPr>
          <p:cNvSpPr/>
          <p:nvPr/>
        </p:nvSpPr>
        <p:spPr>
          <a:xfrm>
            <a:off x="4288205" y="109880"/>
            <a:ext cx="476670" cy="48872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9" name="Oval 378">
            <a:extLst>
              <a:ext uri="{FF2B5EF4-FFF2-40B4-BE49-F238E27FC236}">
                <a16:creationId xmlns:a16="http://schemas.microsoft.com/office/drawing/2014/main" id="{4C723767-DF4A-4C62-B788-56D6FA6B03B8}"/>
              </a:ext>
            </a:extLst>
          </p:cNvPr>
          <p:cNvSpPr/>
          <p:nvPr/>
        </p:nvSpPr>
        <p:spPr>
          <a:xfrm>
            <a:off x="4919966" y="113996"/>
            <a:ext cx="490052" cy="488924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0" name="Oval 379">
            <a:extLst>
              <a:ext uri="{FF2B5EF4-FFF2-40B4-BE49-F238E27FC236}">
                <a16:creationId xmlns:a16="http://schemas.microsoft.com/office/drawing/2014/main" id="{7F9F534B-6D17-4EC3-93BC-AE6FC4C142FE}"/>
              </a:ext>
            </a:extLst>
          </p:cNvPr>
          <p:cNvSpPr/>
          <p:nvPr/>
        </p:nvSpPr>
        <p:spPr>
          <a:xfrm>
            <a:off x="5574777" y="113294"/>
            <a:ext cx="476468" cy="492151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58F99C5B-94C8-4D37-B61D-80459E0C7849}"/>
              </a:ext>
            </a:extLst>
          </p:cNvPr>
          <p:cNvSpPr/>
          <p:nvPr/>
        </p:nvSpPr>
        <p:spPr>
          <a:xfrm>
            <a:off x="5106001" y="1225508"/>
            <a:ext cx="687629" cy="800981"/>
          </a:xfrm>
          <a:custGeom>
            <a:avLst/>
            <a:gdLst>
              <a:gd name="connsiteX0" fmla="*/ 10973 w 687629"/>
              <a:gd name="connsiteY0" fmla="*/ 515722 h 793700"/>
              <a:gd name="connsiteX1" fmla="*/ 201168 w 687629"/>
              <a:gd name="connsiteY1" fmla="*/ 515722 h 793700"/>
              <a:gd name="connsiteX2" fmla="*/ 182880 w 687629"/>
              <a:gd name="connsiteY2" fmla="*/ 607162 h 793700"/>
              <a:gd name="connsiteX3" fmla="*/ 274320 w 687629"/>
              <a:gd name="connsiteY3" fmla="*/ 640080 h 793700"/>
              <a:gd name="connsiteX4" fmla="*/ 208483 w 687629"/>
              <a:gd name="connsiteY4" fmla="*/ 669341 h 793700"/>
              <a:gd name="connsiteX5" fmla="*/ 164592 w 687629"/>
              <a:gd name="connsiteY5" fmla="*/ 731520 h 793700"/>
              <a:gd name="connsiteX6" fmla="*/ 329184 w 687629"/>
              <a:gd name="connsiteY6" fmla="*/ 793700 h 793700"/>
              <a:gd name="connsiteX7" fmla="*/ 413309 w 687629"/>
              <a:gd name="connsiteY7" fmla="*/ 779069 h 793700"/>
              <a:gd name="connsiteX8" fmla="*/ 563271 w 687629"/>
              <a:gd name="connsiteY8" fmla="*/ 716890 h 793700"/>
              <a:gd name="connsiteX9" fmla="*/ 501091 w 687629"/>
              <a:gd name="connsiteY9" fmla="*/ 647396 h 793700"/>
              <a:gd name="connsiteX10" fmla="*/ 420624 w 687629"/>
              <a:gd name="connsiteY10" fmla="*/ 614477 h 793700"/>
              <a:gd name="connsiteX11" fmla="*/ 413309 w 687629"/>
              <a:gd name="connsiteY11" fmla="*/ 570586 h 793700"/>
              <a:gd name="connsiteX12" fmla="*/ 438912 w 687629"/>
              <a:gd name="connsiteY12" fmla="*/ 537668 h 793700"/>
              <a:gd name="connsiteX13" fmla="*/ 479146 w 687629"/>
              <a:gd name="connsiteY13" fmla="*/ 515722 h 793700"/>
              <a:gd name="connsiteX14" fmla="*/ 687629 w 687629"/>
              <a:gd name="connsiteY14" fmla="*/ 501092 h 793700"/>
              <a:gd name="connsiteX15" fmla="*/ 672999 w 687629"/>
              <a:gd name="connsiteY15" fmla="*/ 416967 h 793700"/>
              <a:gd name="connsiteX16" fmla="*/ 618135 w 687629"/>
              <a:gd name="connsiteY16" fmla="*/ 369418 h 793700"/>
              <a:gd name="connsiteX17" fmla="*/ 592531 w 687629"/>
              <a:gd name="connsiteY17" fmla="*/ 332842 h 793700"/>
              <a:gd name="connsiteX18" fmla="*/ 610819 w 687629"/>
              <a:gd name="connsiteY18" fmla="*/ 241402 h 793700"/>
              <a:gd name="connsiteX19" fmla="*/ 592531 w 687629"/>
              <a:gd name="connsiteY19" fmla="*/ 128016 h 793700"/>
              <a:gd name="connsiteX20" fmla="*/ 548640 w 687629"/>
              <a:gd name="connsiteY20" fmla="*/ 95098 h 793700"/>
              <a:gd name="connsiteX21" fmla="*/ 457200 w 687629"/>
              <a:gd name="connsiteY21" fmla="*/ 98756 h 793700"/>
              <a:gd name="connsiteX22" fmla="*/ 416967 w 687629"/>
              <a:gd name="connsiteY22" fmla="*/ 142647 h 793700"/>
              <a:gd name="connsiteX23" fmla="*/ 395021 w 687629"/>
              <a:gd name="connsiteY23" fmla="*/ 215799 h 793700"/>
              <a:gd name="connsiteX24" fmla="*/ 398679 w 687629"/>
              <a:gd name="connsiteY24" fmla="*/ 281636 h 793700"/>
              <a:gd name="connsiteX25" fmla="*/ 413309 w 687629"/>
              <a:gd name="connsiteY25" fmla="*/ 321869 h 793700"/>
              <a:gd name="connsiteX26" fmla="*/ 420624 w 687629"/>
              <a:gd name="connsiteY26" fmla="*/ 340157 h 793700"/>
              <a:gd name="connsiteX27" fmla="*/ 380391 w 687629"/>
              <a:gd name="connsiteY27" fmla="*/ 340157 h 793700"/>
              <a:gd name="connsiteX28" fmla="*/ 310896 w 687629"/>
              <a:gd name="connsiteY28" fmla="*/ 351130 h 793700"/>
              <a:gd name="connsiteX29" fmla="*/ 274320 w 687629"/>
              <a:gd name="connsiteY29" fmla="*/ 358445 h 793700"/>
              <a:gd name="connsiteX30" fmla="*/ 237744 w 687629"/>
              <a:gd name="connsiteY30" fmla="*/ 329184 h 793700"/>
              <a:gd name="connsiteX31" fmla="*/ 281635 w 687629"/>
              <a:gd name="connsiteY31" fmla="*/ 237744 h 793700"/>
              <a:gd name="connsiteX32" fmla="*/ 285293 w 687629"/>
              <a:gd name="connsiteY32" fmla="*/ 146304 h 793700"/>
              <a:gd name="connsiteX33" fmla="*/ 296266 w 687629"/>
              <a:gd name="connsiteY33" fmla="*/ 36576 h 793700"/>
              <a:gd name="connsiteX34" fmla="*/ 277978 w 687629"/>
              <a:gd name="connsiteY34" fmla="*/ 10973 h 793700"/>
              <a:gd name="connsiteX35" fmla="*/ 164592 w 687629"/>
              <a:gd name="connsiteY35" fmla="*/ 0 h 793700"/>
              <a:gd name="connsiteX36" fmla="*/ 80467 w 687629"/>
              <a:gd name="connsiteY36" fmla="*/ 21946 h 793700"/>
              <a:gd name="connsiteX37" fmla="*/ 69495 w 687629"/>
              <a:gd name="connsiteY37" fmla="*/ 113386 h 793700"/>
              <a:gd name="connsiteX38" fmla="*/ 73152 w 687629"/>
              <a:gd name="connsiteY38" fmla="*/ 175565 h 793700"/>
              <a:gd name="connsiteX39" fmla="*/ 73152 w 687629"/>
              <a:gd name="connsiteY39" fmla="*/ 201168 h 793700"/>
              <a:gd name="connsiteX40" fmla="*/ 91440 w 687629"/>
              <a:gd name="connsiteY40" fmla="*/ 252375 h 793700"/>
              <a:gd name="connsiteX41" fmla="*/ 109728 w 687629"/>
              <a:gd name="connsiteY41" fmla="*/ 288951 h 793700"/>
              <a:gd name="connsiteX42" fmla="*/ 113386 w 687629"/>
              <a:gd name="connsiteY42" fmla="*/ 321869 h 793700"/>
              <a:gd name="connsiteX43" fmla="*/ 113386 w 687629"/>
              <a:gd name="connsiteY43" fmla="*/ 336500 h 793700"/>
              <a:gd name="connsiteX44" fmla="*/ 51207 w 687629"/>
              <a:gd name="connsiteY44" fmla="*/ 365760 h 793700"/>
              <a:gd name="connsiteX45" fmla="*/ 3658 w 687629"/>
              <a:gd name="connsiteY45" fmla="*/ 395021 h 793700"/>
              <a:gd name="connsiteX46" fmla="*/ 0 w 687629"/>
              <a:gd name="connsiteY46" fmla="*/ 416967 h 793700"/>
              <a:gd name="connsiteX47" fmla="*/ 10973 w 687629"/>
              <a:gd name="connsiteY47" fmla="*/ 515722 h 793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687629" h="793700">
                <a:moveTo>
                  <a:pt x="10973" y="515722"/>
                </a:moveTo>
                <a:lnTo>
                  <a:pt x="201168" y="515722"/>
                </a:lnTo>
                <a:lnTo>
                  <a:pt x="182880" y="607162"/>
                </a:lnTo>
                <a:lnTo>
                  <a:pt x="274320" y="640080"/>
                </a:lnTo>
                <a:lnTo>
                  <a:pt x="208483" y="669341"/>
                </a:lnTo>
                <a:lnTo>
                  <a:pt x="164592" y="731520"/>
                </a:lnTo>
                <a:lnTo>
                  <a:pt x="329184" y="793700"/>
                </a:lnTo>
                <a:lnTo>
                  <a:pt x="413309" y="779069"/>
                </a:lnTo>
                <a:lnTo>
                  <a:pt x="563271" y="716890"/>
                </a:lnTo>
                <a:lnTo>
                  <a:pt x="501091" y="647396"/>
                </a:lnTo>
                <a:lnTo>
                  <a:pt x="420624" y="614477"/>
                </a:lnTo>
                <a:lnTo>
                  <a:pt x="413309" y="570586"/>
                </a:lnTo>
                <a:lnTo>
                  <a:pt x="438912" y="537668"/>
                </a:lnTo>
                <a:lnTo>
                  <a:pt x="479146" y="515722"/>
                </a:lnTo>
                <a:lnTo>
                  <a:pt x="687629" y="501092"/>
                </a:lnTo>
                <a:lnTo>
                  <a:pt x="672999" y="416967"/>
                </a:lnTo>
                <a:lnTo>
                  <a:pt x="618135" y="369418"/>
                </a:lnTo>
                <a:lnTo>
                  <a:pt x="592531" y="332842"/>
                </a:lnTo>
                <a:lnTo>
                  <a:pt x="610819" y="241402"/>
                </a:lnTo>
                <a:lnTo>
                  <a:pt x="592531" y="128016"/>
                </a:lnTo>
                <a:lnTo>
                  <a:pt x="548640" y="95098"/>
                </a:lnTo>
                <a:lnTo>
                  <a:pt x="457200" y="98756"/>
                </a:lnTo>
                <a:lnTo>
                  <a:pt x="416967" y="142647"/>
                </a:lnTo>
                <a:lnTo>
                  <a:pt x="395021" y="215799"/>
                </a:lnTo>
                <a:lnTo>
                  <a:pt x="398679" y="281636"/>
                </a:lnTo>
                <a:lnTo>
                  <a:pt x="413309" y="321869"/>
                </a:lnTo>
                <a:lnTo>
                  <a:pt x="420624" y="340157"/>
                </a:lnTo>
                <a:lnTo>
                  <a:pt x="380391" y="340157"/>
                </a:lnTo>
                <a:lnTo>
                  <a:pt x="310896" y="351130"/>
                </a:lnTo>
                <a:lnTo>
                  <a:pt x="274320" y="358445"/>
                </a:lnTo>
                <a:lnTo>
                  <a:pt x="237744" y="329184"/>
                </a:lnTo>
                <a:lnTo>
                  <a:pt x="281635" y="237744"/>
                </a:lnTo>
                <a:lnTo>
                  <a:pt x="285293" y="146304"/>
                </a:lnTo>
                <a:lnTo>
                  <a:pt x="296266" y="36576"/>
                </a:lnTo>
                <a:lnTo>
                  <a:pt x="277978" y="10973"/>
                </a:lnTo>
                <a:lnTo>
                  <a:pt x="164592" y="0"/>
                </a:lnTo>
                <a:lnTo>
                  <a:pt x="80467" y="21946"/>
                </a:lnTo>
                <a:lnTo>
                  <a:pt x="69495" y="113386"/>
                </a:lnTo>
                <a:lnTo>
                  <a:pt x="73152" y="175565"/>
                </a:lnTo>
                <a:lnTo>
                  <a:pt x="73152" y="201168"/>
                </a:lnTo>
                <a:lnTo>
                  <a:pt x="91440" y="252375"/>
                </a:lnTo>
                <a:lnTo>
                  <a:pt x="109728" y="288951"/>
                </a:lnTo>
                <a:lnTo>
                  <a:pt x="113386" y="321869"/>
                </a:lnTo>
                <a:lnTo>
                  <a:pt x="113386" y="336500"/>
                </a:lnTo>
                <a:lnTo>
                  <a:pt x="51207" y="365760"/>
                </a:lnTo>
                <a:lnTo>
                  <a:pt x="3658" y="395021"/>
                </a:lnTo>
                <a:lnTo>
                  <a:pt x="0" y="416967"/>
                </a:lnTo>
                <a:lnTo>
                  <a:pt x="10973" y="515722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79DDDFE-C2E7-4179-8530-ED7F0C1F5374}"/>
              </a:ext>
            </a:extLst>
          </p:cNvPr>
          <p:cNvSpPr/>
          <p:nvPr/>
        </p:nvSpPr>
        <p:spPr>
          <a:xfrm>
            <a:off x="8965859" y="1910966"/>
            <a:ext cx="1685340" cy="15719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85B6112-BD5E-4EE1-8B2B-A3E1CE10C69B}"/>
              </a:ext>
            </a:extLst>
          </p:cNvPr>
          <p:cNvSpPr/>
          <p:nvPr/>
        </p:nvSpPr>
        <p:spPr>
          <a:xfrm rot="18160969">
            <a:off x="4392845" y="5835213"/>
            <a:ext cx="1033881" cy="74345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86150B7-FD5A-4E3B-959B-6F34EE6C31FA}"/>
              </a:ext>
            </a:extLst>
          </p:cNvPr>
          <p:cNvSpPr/>
          <p:nvPr/>
        </p:nvSpPr>
        <p:spPr>
          <a:xfrm>
            <a:off x="6588131" y="1771328"/>
            <a:ext cx="391347" cy="314852"/>
          </a:xfrm>
          <a:custGeom>
            <a:avLst/>
            <a:gdLst>
              <a:gd name="connsiteX0" fmla="*/ 73295 w 391347"/>
              <a:gd name="connsiteY0" fmla="*/ 181159 h 314852"/>
              <a:gd name="connsiteX1" fmla="*/ 196982 w 391347"/>
              <a:gd name="connsiteY1" fmla="*/ 70724 h 314852"/>
              <a:gd name="connsiteX2" fmla="*/ 267660 w 391347"/>
              <a:gd name="connsiteY2" fmla="*/ 44220 h 314852"/>
              <a:gd name="connsiteX3" fmla="*/ 356008 w 391347"/>
              <a:gd name="connsiteY3" fmla="*/ 46 h 314852"/>
              <a:gd name="connsiteX4" fmla="*/ 391347 w 391347"/>
              <a:gd name="connsiteY4" fmla="*/ 53055 h 314852"/>
              <a:gd name="connsiteX5" fmla="*/ 356008 w 391347"/>
              <a:gd name="connsiteY5" fmla="*/ 145820 h 314852"/>
              <a:gd name="connsiteX6" fmla="*/ 267660 w 391347"/>
              <a:gd name="connsiteY6" fmla="*/ 243002 h 314852"/>
              <a:gd name="connsiteX7" fmla="*/ 148391 w 391347"/>
              <a:gd name="connsiteY7" fmla="*/ 300429 h 314852"/>
              <a:gd name="connsiteX8" fmla="*/ 73295 w 391347"/>
              <a:gd name="connsiteY8" fmla="*/ 313681 h 314852"/>
              <a:gd name="connsiteX9" fmla="*/ 11452 w 391347"/>
              <a:gd name="connsiteY9" fmla="*/ 278342 h 314852"/>
              <a:gd name="connsiteX10" fmla="*/ 2617 w 391347"/>
              <a:gd name="connsiteY10" fmla="*/ 225333 h 314852"/>
              <a:gd name="connsiteX11" fmla="*/ 73295 w 391347"/>
              <a:gd name="connsiteY11" fmla="*/ 181159 h 314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91347" h="314852">
                <a:moveTo>
                  <a:pt x="73295" y="181159"/>
                </a:moveTo>
                <a:cubicBezTo>
                  <a:pt x="105689" y="155391"/>
                  <a:pt x="164588" y="93547"/>
                  <a:pt x="196982" y="70724"/>
                </a:cubicBezTo>
                <a:cubicBezTo>
                  <a:pt x="229376" y="47901"/>
                  <a:pt x="241156" y="56000"/>
                  <a:pt x="267660" y="44220"/>
                </a:cubicBezTo>
                <a:cubicBezTo>
                  <a:pt x="294164" y="32440"/>
                  <a:pt x="335394" y="-1426"/>
                  <a:pt x="356008" y="46"/>
                </a:cubicBezTo>
                <a:cubicBezTo>
                  <a:pt x="376622" y="1518"/>
                  <a:pt x="391347" y="28759"/>
                  <a:pt x="391347" y="53055"/>
                </a:cubicBezTo>
                <a:cubicBezTo>
                  <a:pt x="391347" y="77351"/>
                  <a:pt x="376623" y="114162"/>
                  <a:pt x="356008" y="145820"/>
                </a:cubicBezTo>
                <a:cubicBezTo>
                  <a:pt x="335394" y="177478"/>
                  <a:pt x="302263" y="217234"/>
                  <a:pt x="267660" y="243002"/>
                </a:cubicBezTo>
                <a:cubicBezTo>
                  <a:pt x="233057" y="268770"/>
                  <a:pt x="180785" y="288649"/>
                  <a:pt x="148391" y="300429"/>
                </a:cubicBezTo>
                <a:cubicBezTo>
                  <a:pt x="115997" y="312209"/>
                  <a:pt x="96118" y="317362"/>
                  <a:pt x="73295" y="313681"/>
                </a:cubicBezTo>
                <a:cubicBezTo>
                  <a:pt x="50472" y="310000"/>
                  <a:pt x="23232" y="293067"/>
                  <a:pt x="11452" y="278342"/>
                </a:cubicBezTo>
                <a:cubicBezTo>
                  <a:pt x="-328" y="263617"/>
                  <a:pt x="-2536" y="241530"/>
                  <a:pt x="2617" y="225333"/>
                </a:cubicBezTo>
                <a:cubicBezTo>
                  <a:pt x="7770" y="209136"/>
                  <a:pt x="40901" y="206927"/>
                  <a:pt x="73295" y="181159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7BCDC465-0D94-48B0-AA41-E717C3BCB19D}"/>
              </a:ext>
            </a:extLst>
          </p:cNvPr>
          <p:cNvSpPr/>
          <p:nvPr/>
        </p:nvSpPr>
        <p:spPr>
          <a:xfrm>
            <a:off x="6294446" y="1559044"/>
            <a:ext cx="260838" cy="453784"/>
          </a:xfrm>
          <a:custGeom>
            <a:avLst/>
            <a:gdLst>
              <a:gd name="connsiteX0" fmla="*/ 203537 w 260838"/>
              <a:gd name="connsiteY0" fmla="*/ 397860 h 453784"/>
              <a:gd name="connsiteX1" fmla="*/ 124024 w 260838"/>
              <a:gd name="connsiteY1" fmla="*/ 415530 h 453784"/>
              <a:gd name="connsiteX2" fmla="*/ 71015 w 260838"/>
              <a:gd name="connsiteY2" fmla="*/ 437617 h 453784"/>
              <a:gd name="connsiteX3" fmla="*/ 337 w 260838"/>
              <a:gd name="connsiteY3" fmla="*/ 150486 h 453784"/>
              <a:gd name="connsiteX4" fmla="*/ 101937 w 260838"/>
              <a:gd name="connsiteY4" fmla="*/ 110730 h 453784"/>
              <a:gd name="connsiteX5" fmla="*/ 115189 w 260838"/>
              <a:gd name="connsiteY5" fmla="*/ 48886 h 453784"/>
              <a:gd name="connsiteX6" fmla="*/ 181450 w 260838"/>
              <a:gd name="connsiteY6" fmla="*/ 4713 h 453784"/>
              <a:gd name="connsiteX7" fmla="*/ 256545 w 260838"/>
              <a:gd name="connsiteY7" fmla="*/ 31217 h 453784"/>
              <a:gd name="connsiteX8" fmla="*/ 252128 w 260838"/>
              <a:gd name="connsiteY8" fmla="*/ 269756 h 453784"/>
              <a:gd name="connsiteX9" fmla="*/ 256545 w 260838"/>
              <a:gd name="connsiteY9" fmla="*/ 336017 h 453784"/>
              <a:gd name="connsiteX10" fmla="*/ 216789 w 260838"/>
              <a:gd name="connsiteY10" fmla="*/ 331599 h 453784"/>
              <a:gd name="connsiteX11" fmla="*/ 203537 w 260838"/>
              <a:gd name="connsiteY11" fmla="*/ 397860 h 453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0838" h="453784">
                <a:moveTo>
                  <a:pt x="203537" y="397860"/>
                </a:moveTo>
                <a:cubicBezTo>
                  <a:pt x="188076" y="411849"/>
                  <a:pt x="146111" y="408904"/>
                  <a:pt x="124024" y="415530"/>
                </a:cubicBezTo>
                <a:cubicBezTo>
                  <a:pt x="101937" y="422156"/>
                  <a:pt x="91629" y="481791"/>
                  <a:pt x="71015" y="437617"/>
                </a:cubicBezTo>
                <a:cubicBezTo>
                  <a:pt x="50400" y="393443"/>
                  <a:pt x="-4817" y="204967"/>
                  <a:pt x="337" y="150486"/>
                </a:cubicBezTo>
                <a:cubicBezTo>
                  <a:pt x="5491" y="96005"/>
                  <a:pt x="82795" y="127663"/>
                  <a:pt x="101937" y="110730"/>
                </a:cubicBezTo>
                <a:cubicBezTo>
                  <a:pt x="121079" y="93797"/>
                  <a:pt x="101937" y="66555"/>
                  <a:pt x="115189" y="48886"/>
                </a:cubicBezTo>
                <a:cubicBezTo>
                  <a:pt x="128441" y="31217"/>
                  <a:pt x="157891" y="7658"/>
                  <a:pt x="181450" y="4713"/>
                </a:cubicBezTo>
                <a:cubicBezTo>
                  <a:pt x="205009" y="1768"/>
                  <a:pt x="244765" y="-12957"/>
                  <a:pt x="256545" y="31217"/>
                </a:cubicBezTo>
                <a:cubicBezTo>
                  <a:pt x="268325" y="75391"/>
                  <a:pt x="252128" y="218956"/>
                  <a:pt x="252128" y="269756"/>
                </a:cubicBezTo>
                <a:cubicBezTo>
                  <a:pt x="252128" y="320556"/>
                  <a:pt x="262435" y="325710"/>
                  <a:pt x="256545" y="336017"/>
                </a:cubicBezTo>
                <a:cubicBezTo>
                  <a:pt x="250655" y="346324"/>
                  <a:pt x="221943" y="324237"/>
                  <a:pt x="216789" y="331599"/>
                </a:cubicBezTo>
                <a:cubicBezTo>
                  <a:pt x="211636" y="338961"/>
                  <a:pt x="218998" y="383871"/>
                  <a:pt x="203537" y="39786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15" name="TextBox 414">
            <a:extLst>
              <a:ext uri="{FF2B5EF4-FFF2-40B4-BE49-F238E27FC236}">
                <a16:creationId xmlns:a16="http://schemas.microsoft.com/office/drawing/2014/main" id="{1C99B39B-11E6-4D1A-B71B-A3842FE76621}"/>
              </a:ext>
            </a:extLst>
          </p:cNvPr>
          <p:cNvSpPr txBox="1"/>
          <p:nvPr/>
        </p:nvSpPr>
        <p:spPr>
          <a:xfrm>
            <a:off x="5224141" y="150652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14</a:t>
            </a:r>
          </a:p>
        </p:txBody>
      </p:sp>
      <p:sp>
        <p:nvSpPr>
          <p:cNvPr id="416" name="TextBox 415">
            <a:extLst>
              <a:ext uri="{FF2B5EF4-FFF2-40B4-BE49-F238E27FC236}">
                <a16:creationId xmlns:a16="http://schemas.microsoft.com/office/drawing/2014/main" id="{85362675-F24B-4F6B-BA0F-5A9421FFE940}"/>
              </a:ext>
            </a:extLst>
          </p:cNvPr>
          <p:cNvSpPr txBox="1"/>
          <p:nvPr/>
        </p:nvSpPr>
        <p:spPr>
          <a:xfrm>
            <a:off x="4741790" y="75224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15</a:t>
            </a:r>
          </a:p>
        </p:txBody>
      </p:sp>
      <p:sp>
        <p:nvSpPr>
          <p:cNvPr id="427" name="TextBox 426">
            <a:extLst>
              <a:ext uri="{FF2B5EF4-FFF2-40B4-BE49-F238E27FC236}">
                <a16:creationId xmlns:a16="http://schemas.microsoft.com/office/drawing/2014/main" id="{990F310A-516B-4DEE-B6D1-47D9F6B00A41}"/>
              </a:ext>
            </a:extLst>
          </p:cNvPr>
          <p:cNvSpPr txBox="1"/>
          <p:nvPr/>
        </p:nvSpPr>
        <p:spPr>
          <a:xfrm>
            <a:off x="5469163" y="75418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16</a:t>
            </a:r>
          </a:p>
        </p:txBody>
      </p:sp>
      <p:sp>
        <p:nvSpPr>
          <p:cNvPr id="428" name="TextBox 427">
            <a:extLst>
              <a:ext uri="{FF2B5EF4-FFF2-40B4-BE49-F238E27FC236}">
                <a16:creationId xmlns:a16="http://schemas.microsoft.com/office/drawing/2014/main" id="{31EEF396-01C0-45C4-ADD7-60B03F810560}"/>
              </a:ext>
            </a:extLst>
          </p:cNvPr>
          <p:cNvSpPr txBox="1"/>
          <p:nvPr/>
        </p:nvSpPr>
        <p:spPr>
          <a:xfrm>
            <a:off x="4946332" y="152577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18</a:t>
            </a:r>
          </a:p>
        </p:txBody>
      </p:sp>
      <p:sp>
        <p:nvSpPr>
          <p:cNvPr id="433" name="TextBox 432">
            <a:extLst>
              <a:ext uri="{FF2B5EF4-FFF2-40B4-BE49-F238E27FC236}">
                <a16:creationId xmlns:a16="http://schemas.microsoft.com/office/drawing/2014/main" id="{169284C6-C5C0-4C57-B199-5FBA7EA81624}"/>
              </a:ext>
            </a:extLst>
          </p:cNvPr>
          <p:cNvSpPr txBox="1"/>
          <p:nvPr/>
        </p:nvSpPr>
        <p:spPr>
          <a:xfrm>
            <a:off x="5616020" y="175857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17</a:t>
            </a:r>
          </a:p>
        </p:txBody>
      </p:sp>
      <p:sp>
        <p:nvSpPr>
          <p:cNvPr id="436" name="TextBox 435">
            <a:extLst>
              <a:ext uri="{FF2B5EF4-FFF2-40B4-BE49-F238E27FC236}">
                <a16:creationId xmlns:a16="http://schemas.microsoft.com/office/drawing/2014/main" id="{EE7F898E-DA98-459C-8568-DD53BD963291}"/>
              </a:ext>
            </a:extLst>
          </p:cNvPr>
          <p:cNvSpPr txBox="1"/>
          <p:nvPr/>
        </p:nvSpPr>
        <p:spPr>
          <a:xfrm>
            <a:off x="4313498" y="186357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19</a:t>
            </a:r>
          </a:p>
        </p:txBody>
      </p:sp>
      <p:sp>
        <p:nvSpPr>
          <p:cNvPr id="437" name="TextBox 436">
            <a:extLst>
              <a:ext uri="{FF2B5EF4-FFF2-40B4-BE49-F238E27FC236}">
                <a16:creationId xmlns:a16="http://schemas.microsoft.com/office/drawing/2014/main" id="{CE0E5FED-6806-4097-A595-C46BE5254DD2}"/>
              </a:ext>
            </a:extLst>
          </p:cNvPr>
          <p:cNvSpPr txBox="1"/>
          <p:nvPr/>
        </p:nvSpPr>
        <p:spPr>
          <a:xfrm>
            <a:off x="6447450" y="163611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</a:t>
            </a:r>
          </a:p>
        </p:txBody>
      </p:sp>
      <p:sp>
        <p:nvSpPr>
          <p:cNvPr id="438" name="TextBox 437">
            <a:extLst>
              <a:ext uri="{FF2B5EF4-FFF2-40B4-BE49-F238E27FC236}">
                <a16:creationId xmlns:a16="http://schemas.microsoft.com/office/drawing/2014/main" id="{842F93AE-B440-4E76-8B62-72625A6DE2AF}"/>
              </a:ext>
            </a:extLst>
          </p:cNvPr>
          <p:cNvSpPr txBox="1"/>
          <p:nvPr/>
        </p:nvSpPr>
        <p:spPr>
          <a:xfrm>
            <a:off x="6808403" y="1042493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21</a:t>
            </a:r>
          </a:p>
        </p:txBody>
      </p:sp>
      <p:sp>
        <p:nvSpPr>
          <p:cNvPr id="439" name="TextBox 438">
            <a:extLst>
              <a:ext uri="{FF2B5EF4-FFF2-40B4-BE49-F238E27FC236}">
                <a16:creationId xmlns:a16="http://schemas.microsoft.com/office/drawing/2014/main" id="{14D46F08-4B1C-4679-BA24-98F0F077BE67}"/>
              </a:ext>
            </a:extLst>
          </p:cNvPr>
          <p:cNvSpPr txBox="1"/>
          <p:nvPr/>
        </p:nvSpPr>
        <p:spPr>
          <a:xfrm>
            <a:off x="7258804" y="310953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22</a:t>
            </a:r>
          </a:p>
        </p:txBody>
      </p:sp>
      <p:sp>
        <p:nvSpPr>
          <p:cNvPr id="440" name="TextBox 439">
            <a:extLst>
              <a:ext uri="{FF2B5EF4-FFF2-40B4-BE49-F238E27FC236}">
                <a16:creationId xmlns:a16="http://schemas.microsoft.com/office/drawing/2014/main" id="{50E6B401-3D62-4EE2-93D2-F4CE1D3FE02E}"/>
              </a:ext>
            </a:extLst>
          </p:cNvPr>
          <p:cNvSpPr txBox="1"/>
          <p:nvPr/>
        </p:nvSpPr>
        <p:spPr>
          <a:xfrm>
            <a:off x="6398311" y="32317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23</a:t>
            </a:r>
          </a:p>
        </p:txBody>
      </p:sp>
      <p:sp>
        <p:nvSpPr>
          <p:cNvPr id="441" name="TextBox 440">
            <a:extLst>
              <a:ext uri="{FF2B5EF4-FFF2-40B4-BE49-F238E27FC236}">
                <a16:creationId xmlns:a16="http://schemas.microsoft.com/office/drawing/2014/main" id="{4AE8AF4D-F927-4CF0-8E3A-6C618DD8252D}"/>
              </a:ext>
            </a:extLst>
          </p:cNvPr>
          <p:cNvSpPr txBox="1"/>
          <p:nvPr/>
        </p:nvSpPr>
        <p:spPr>
          <a:xfrm>
            <a:off x="7375676" y="209457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24</a:t>
            </a:r>
          </a:p>
        </p:txBody>
      </p:sp>
      <p:sp>
        <p:nvSpPr>
          <p:cNvPr id="442" name="TextBox 441">
            <a:extLst>
              <a:ext uri="{FF2B5EF4-FFF2-40B4-BE49-F238E27FC236}">
                <a16:creationId xmlns:a16="http://schemas.microsoft.com/office/drawing/2014/main" id="{61657844-6867-4FB3-B6E5-C097D2FFFD85}"/>
              </a:ext>
            </a:extLst>
          </p:cNvPr>
          <p:cNvSpPr txBox="1"/>
          <p:nvPr/>
        </p:nvSpPr>
        <p:spPr>
          <a:xfrm>
            <a:off x="7996028" y="153257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25</a:t>
            </a:r>
          </a:p>
        </p:txBody>
      </p:sp>
      <p:sp>
        <p:nvSpPr>
          <p:cNvPr id="443" name="TextBox 442">
            <a:extLst>
              <a:ext uri="{FF2B5EF4-FFF2-40B4-BE49-F238E27FC236}">
                <a16:creationId xmlns:a16="http://schemas.microsoft.com/office/drawing/2014/main" id="{CD7A53B0-9050-40A1-A570-D6AAC2545F72}"/>
              </a:ext>
            </a:extLst>
          </p:cNvPr>
          <p:cNvSpPr txBox="1"/>
          <p:nvPr/>
        </p:nvSpPr>
        <p:spPr>
          <a:xfrm>
            <a:off x="8683186" y="89822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26</a:t>
            </a:r>
          </a:p>
        </p:txBody>
      </p:sp>
      <p:sp>
        <p:nvSpPr>
          <p:cNvPr id="444" name="TextBox 443">
            <a:extLst>
              <a:ext uri="{FF2B5EF4-FFF2-40B4-BE49-F238E27FC236}">
                <a16:creationId xmlns:a16="http://schemas.microsoft.com/office/drawing/2014/main" id="{E53B41D8-C3DC-4FCE-AC70-A04CB23C28E5}"/>
              </a:ext>
            </a:extLst>
          </p:cNvPr>
          <p:cNvSpPr txBox="1"/>
          <p:nvPr/>
        </p:nvSpPr>
        <p:spPr>
          <a:xfrm>
            <a:off x="9651007" y="33556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27</a:t>
            </a:r>
          </a:p>
        </p:txBody>
      </p:sp>
      <p:sp>
        <p:nvSpPr>
          <p:cNvPr id="445" name="TextBox 444">
            <a:extLst>
              <a:ext uri="{FF2B5EF4-FFF2-40B4-BE49-F238E27FC236}">
                <a16:creationId xmlns:a16="http://schemas.microsoft.com/office/drawing/2014/main" id="{2FA574A3-5030-40C4-8CB1-2E0A82A8ED88}"/>
              </a:ext>
            </a:extLst>
          </p:cNvPr>
          <p:cNvSpPr txBox="1"/>
          <p:nvPr/>
        </p:nvSpPr>
        <p:spPr>
          <a:xfrm>
            <a:off x="8143874" y="282421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28</a:t>
            </a:r>
          </a:p>
        </p:txBody>
      </p:sp>
      <p:sp>
        <p:nvSpPr>
          <p:cNvPr id="446" name="TextBox 445">
            <a:extLst>
              <a:ext uri="{FF2B5EF4-FFF2-40B4-BE49-F238E27FC236}">
                <a16:creationId xmlns:a16="http://schemas.microsoft.com/office/drawing/2014/main" id="{1ECF3AB8-3327-4851-BF2B-4C0ED463B4C5}"/>
              </a:ext>
            </a:extLst>
          </p:cNvPr>
          <p:cNvSpPr txBox="1"/>
          <p:nvPr/>
        </p:nvSpPr>
        <p:spPr>
          <a:xfrm>
            <a:off x="9564657" y="251954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29</a:t>
            </a:r>
          </a:p>
        </p:txBody>
      </p:sp>
      <p:sp>
        <p:nvSpPr>
          <p:cNvPr id="447" name="TextBox 446">
            <a:extLst>
              <a:ext uri="{FF2B5EF4-FFF2-40B4-BE49-F238E27FC236}">
                <a16:creationId xmlns:a16="http://schemas.microsoft.com/office/drawing/2014/main" id="{5D8421E0-57C3-43B0-9007-89FD0675275E}"/>
              </a:ext>
            </a:extLst>
          </p:cNvPr>
          <p:cNvSpPr txBox="1"/>
          <p:nvPr/>
        </p:nvSpPr>
        <p:spPr>
          <a:xfrm>
            <a:off x="10939816" y="129998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30</a:t>
            </a:r>
          </a:p>
        </p:txBody>
      </p:sp>
      <p:sp>
        <p:nvSpPr>
          <p:cNvPr id="448" name="TextBox 447">
            <a:extLst>
              <a:ext uri="{FF2B5EF4-FFF2-40B4-BE49-F238E27FC236}">
                <a16:creationId xmlns:a16="http://schemas.microsoft.com/office/drawing/2014/main" id="{B9AFF39B-6E1C-4F2D-B8E2-40EA168013AA}"/>
              </a:ext>
            </a:extLst>
          </p:cNvPr>
          <p:cNvSpPr txBox="1"/>
          <p:nvPr/>
        </p:nvSpPr>
        <p:spPr>
          <a:xfrm>
            <a:off x="11169078" y="257714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31</a:t>
            </a:r>
          </a:p>
        </p:txBody>
      </p:sp>
      <p:sp>
        <p:nvSpPr>
          <p:cNvPr id="449" name="TextBox 448">
            <a:extLst>
              <a:ext uri="{FF2B5EF4-FFF2-40B4-BE49-F238E27FC236}">
                <a16:creationId xmlns:a16="http://schemas.microsoft.com/office/drawing/2014/main" id="{5C09181D-38C2-4A3D-863E-2AA6392E5233}"/>
              </a:ext>
            </a:extLst>
          </p:cNvPr>
          <p:cNvSpPr txBox="1"/>
          <p:nvPr/>
        </p:nvSpPr>
        <p:spPr>
          <a:xfrm>
            <a:off x="8218882" y="396220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32</a:t>
            </a:r>
          </a:p>
        </p:txBody>
      </p:sp>
      <p:sp>
        <p:nvSpPr>
          <p:cNvPr id="455" name="TextBox 454">
            <a:extLst>
              <a:ext uri="{FF2B5EF4-FFF2-40B4-BE49-F238E27FC236}">
                <a16:creationId xmlns:a16="http://schemas.microsoft.com/office/drawing/2014/main" id="{34932AC9-7A98-44E2-81A5-287508BEF680}"/>
              </a:ext>
            </a:extLst>
          </p:cNvPr>
          <p:cNvSpPr txBox="1"/>
          <p:nvPr/>
        </p:nvSpPr>
        <p:spPr>
          <a:xfrm>
            <a:off x="6409900" y="5279233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39</a:t>
            </a:r>
          </a:p>
        </p:txBody>
      </p:sp>
      <p:sp>
        <p:nvSpPr>
          <p:cNvPr id="456" name="TextBox 455">
            <a:extLst>
              <a:ext uri="{FF2B5EF4-FFF2-40B4-BE49-F238E27FC236}">
                <a16:creationId xmlns:a16="http://schemas.microsoft.com/office/drawing/2014/main" id="{746D7043-D568-466B-A191-FD1CB3F8D426}"/>
              </a:ext>
            </a:extLst>
          </p:cNvPr>
          <p:cNvSpPr txBox="1"/>
          <p:nvPr/>
        </p:nvSpPr>
        <p:spPr>
          <a:xfrm>
            <a:off x="6751861" y="608696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40</a:t>
            </a:r>
          </a:p>
        </p:txBody>
      </p:sp>
      <p:sp>
        <p:nvSpPr>
          <p:cNvPr id="457" name="TextBox 456">
            <a:extLst>
              <a:ext uri="{FF2B5EF4-FFF2-40B4-BE49-F238E27FC236}">
                <a16:creationId xmlns:a16="http://schemas.microsoft.com/office/drawing/2014/main" id="{488747BF-0760-4E87-BBD0-2E6EDD86A19F}"/>
              </a:ext>
            </a:extLst>
          </p:cNvPr>
          <p:cNvSpPr txBox="1"/>
          <p:nvPr/>
        </p:nvSpPr>
        <p:spPr>
          <a:xfrm>
            <a:off x="5333637" y="526462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41</a:t>
            </a:r>
          </a:p>
        </p:txBody>
      </p:sp>
      <p:sp>
        <p:nvSpPr>
          <p:cNvPr id="467" name="TextBox 466">
            <a:extLst>
              <a:ext uri="{FF2B5EF4-FFF2-40B4-BE49-F238E27FC236}">
                <a16:creationId xmlns:a16="http://schemas.microsoft.com/office/drawing/2014/main" id="{E8EA680A-4F33-4129-9E07-0DE67B134463}"/>
              </a:ext>
            </a:extLst>
          </p:cNvPr>
          <p:cNvSpPr txBox="1"/>
          <p:nvPr/>
        </p:nvSpPr>
        <p:spPr>
          <a:xfrm>
            <a:off x="9384632" y="3855300"/>
            <a:ext cx="922908" cy="55399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en-US" sz="1000" dirty="0"/>
              <a:t>Wipe Desk @ Entry &amp;</a:t>
            </a:r>
          </a:p>
          <a:p>
            <a:pPr algn="r"/>
            <a:r>
              <a:rPr lang="en-US" sz="1000" dirty="0"/>
              <a:t>Exit</a:t>
            </a:r>
          </a:p>
        </p:txBody>
      </p:sp>
      <p:grpSp>
        <p:nvGrpSpPr>
          <p:cNvPr id="468" name="Group 467">
            <a:extLst>
              <a:ext uri="{FF2B5EF4-FFF2-40B4-BE49-F238E27FC236}">
                <a16:creationId xmlns:a16="http://schemas.microsoft.com/office/drawing/2014/main" id="{A4F2AADC-A24E-49C1-B34A-0D3093B2A63E}"/>
              </a:ext>
            </a:extLst>
          </p:cNvPr>
          <p:cNvGrpSpPr/>
          <p:nvPr/>
        </p:nvGrpSpPr>
        <p:grpSpPr>
          <a:xfrm>
            <a:off x="11093136" y="5246920"/>
            <a:ext cx="881681" cy="896536"/>
            <a:chOff x="11085501" y="5254879"/>
            <a:chExt cx="881681" cy="896536"/>
          </a:xfrm>
        </p:grpSpPr>
        <p:sp>
          <p:nvSpPr>
            <p:cNvPr id="469" name="Speech Bubble: Oval 468">
              <a:extLst>
                <a:ext uri="{FF2B5EF4-FFF2-40B4-BE49-F238E27FC236}">
                  <a16:creationId xmlns:a16="http://schemas.microsoft.com/office/drawing/2014/main" id="{12A04992-AD49-46DC-B2AC-440905811A34}"/>
                </a:ext>
              </a:extLst>
            </p:cNvPr>
            <p:cNvSpPr/>
            <p:nvPr/>
          </p:nvSpPr>
          <p:spPr>
            <a:xfrm>
              <a:off x="11085501" y="5254879"/>
              <a:ext cx="881681" cy="896536"/>
            </a:xfrm>
            <a:prstGeom prst="wedgeEllipseCallout">
              <a:avLst>
                <a:gd name="adj1" fmla="val -217012"/>
                <a:gd name="adj2" fmla="val 22180"/>
              </a:avLst>
            </a:prstGeom>
            <a:solidFill>
              <a:schemeClr val="bg1"/>
            </a:solidFill>
            <a:ln w="158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0" name="Oval 469">
              <a:extLst>
                <a:ext uri="{FF2B5EF4-FFF2-40B4-BE49-F238E27FC236}">
                  <a16:creationId xmlns:a16="http://schemas.microsoft.com/office/drawing/2014/main" id="{F650D061-002F-4752-A112-835F778DE046}"/>
                </a:ext>
              </a:extLst>
            </p:cNvPr>
            <p:cNvSpPr/>
            <p:nvPr/>
          </p:nvSpPr>
          <p:spPr>
            <a:xfrm>
              <a:off x="11155631" y="5377123"/>
              <a:ext cx="695452" cy="695452"/>
            </a:xfrm>
            <a:prstGeom prst="ellipse">
              <a:avLst/>
            </a:prstGeom>
            <a:blipFill dpi="0" rotWithShape="1">
              <a:blip r:embed="rId34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 l="14000" t="17000" r="14000" b="11000"/>
              </a:stretch>
            </a:blip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71" name="Straight Connector 470">
              <a:extLst>
                <a:ext uri="{FF2B5EF4-FFF2-40B4-BE49-F238E27FC236}">
                  <a16:creationId xmlns:a16="http://schemas.microsoft.com/office/drawing/2014/main" id="{902ABCA8-7FAD-422D-98AD-7D7206F01D0A}"/>
                </a:ext>
              </a:extLst>
            </p:cNvPr>
            <p:cNvCxnSpPr>
              <a:cxnSpLocks/>
              <a:stCxn id="469" idx="7"/>
              <a:endCxn id="469" idx="3"/>
            </p:cNvCxnSpPr>
            <p:nvPr/>
          </p:nvCxnSpPr>
          <p:spPr>
            <a:xfrm flipH="1">
              <a:off x="11214620" y="5386174"/>
              <a:ext cx="623443" cy="63394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2" name="TextBox 471">
            <a:extLst>
              <a:ext uri="{FF2B5EF4-FFF2-40B4-BE49-F238E27FC236}">
                <a16:creationId xmlns:a16="http://schemas.microsoft.com/office/drawing/2014/main" id="{61FEB3F6-F7AD-4820-A3BF-2621840FE6ED}"/>
              </a:ext>
            </a:extLst>
          </p:cNvPr>
          <p:cNvSpPr txBox="1"/>
          <p:nvPr/>
        </p:nvSpPr>
        <p:spPr>
          <a:xfrm>
            <a:off x="10915024" y="5931361"/>
            <a:ext cx="1366354" cy="55399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en-US" sz="1000" dirty="0"/>
              <a:t>Avoid</a:t>
            </a:r>
          </a:p>
          <a:p>
            <a:pPr algn="r"/>
            <a:r>
              <a:rPr lang="en-US" sz="1000" dirty="0"/>
              <a:t> bringing</a:t>
            </a:r>
          </a:p>
          <a:p>
            <a:pPr algn="r"/>
            <a:r>
              <a:rPr lang="en-US" sz="1000" dirty="0"/>
              <a:t>Personal  items</a:t>
            </a:r>
          </a:p>
        </p:txBody>
      </p:sp>
      <p:grpSp>
        <p:nvGrpSpPr>
          <p:cNvPr id="473" name="Group 472">
            <a:extLst>
              <a:ext uri="{FF2B5EF4-FFF2-40B4-BE49-F238E27FC236}">
                <a16:creationId xmlns:a16="http://schemas.microsoft.com/office/drawing/2014/main" id="{D0ADF2A6-298C-46BF-88A1-166A6F182CBC}"/>
              </a:ext>
            </a:extLst>
          </p:cNvPr>
          <p:cNvGrpSpPr/>
          <p:nvPr/>
        </p:nvGrpSpPr>
        <p:grpSpPr>
          <a:xfrm>
            <a:off x="9100317" y="4099318"/>
            <a:ext cx="865376" cy="868667"/>
            <a:chOff x="9338628" y="4212781"/>
            <a:chExt cx="865376" cy="868667"/>
          </a:xfrm>
        </p:grpSpPr>
        <p:sp>
          <p:nvSpPr>
            <p:cNvPr id="474" name="Oval 473">
              <a:extLst>
                <a:ext uri="{FF2B5EF4-FFF2-40B4-BE49-F238E27FC236}">
                  <a16:creationId xmlns:a16="http://schemas.microsoft.com/office/drawing/2014/main" id="{FF062647-D9F7-4171-92D6-F7CD4955B71E}"/>
                </a:ext>
              </a:extLst>
            </p:cNvPr>
            <p:cNvSpPr/>
            <p:nvPr/>
          </p:nvSpPr>
          <p:spPr>
            <a:xfrm>
              <a:off x="9338628" y="4216073"/>
              <a:ext cx="865375" cy="865375"/>
            </a:xfrm>
            <a:prstGeom prst="ellipse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5" name="Oval 474">
              <a:extLst>
                <a:ext uri="{FF2B5EF4-FFF2-40B4-BE49-F238E27FC236}">
                  <a16:creationId xmlns:a16="http://schemas.microsoft.com/office/drawing/2014/main" id="{E1AB812A-828F-45B0-B87A-1577E30A7923}"/>
                </a:ext>
              </a:extLst>
            </p:cNvPr>
            <p:cNvSpPr/>
            <p:nvPr/>
          </p:nvSpPr>
          <p:spPr>
            <a:xfrm>
              <a:off x="9338629" y="4212781"/>
              <a:ext cx="865375" cy="865375"/>
            </a:xfrm>
            <a:prstGeom prst="ellipse">
              <a:avLst/>
            </a:prstGeom>
            <a:blipFill dpi="0" rotWithShape="1">
              <a:blip r:embed="rId35">
                <a:grayscl/>
              </a:blip>
              <a:srcRect/>
              <a:stretch>
                <a:fillRect l="-2000" t="-223000" r="4000" b="5000"/>
              </a:stretch>
            </a:blip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76" name="Oval 475">
            <a:extLst>
              <a:ext uri="{FF2B5EF4-FFF2-40B4-BE49-F238E27FC236}">
                <a16:creationId xmlns:a16="http://schemas.microsoft.com/office/drawing/2014/main" id="{56C8F391-7F6F-4F76-8117-6A3A489952B1}"/>
              </a:ext>
            </a:extLst>
          </p:cNvPr>
          <p:cNvSpPr/>
          <p:nvPr/>
        </p:nvSpPr>
        <p:spPr>
          <a:xfrm>
            <a:off x="10978772" y="3714125"/>
            <a:ext cx="865375" cy="865375"/>
          </a:xfrm>
          <a:prstGeom prst="ellipse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7" name="TextBox 476">
            <a:extLst>
              <a:ext uri="{FF2B5EF4-FFF2-40B4-BE49-F238E27FC236}">
                <a16:creationId xmlns:a16="http://schemas.microsoft.com/office/drawing/2014/main" id="{8FD17D37-CAD9-4E47-B910-1CFD6DE2A15E}"/>
              </a:ext>
            </a:extLst>
          </p:cNvPr>
          <p:cNvSpPr txBox="1"/>
          <p:nvPr/>
        </p:nvSpPr>
        <p:spPr>
          <a:xfrm>
            <a:off x="10997665" y="4226161"/>
            <a:ext cx="1240038" cy="55399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en-US" sz="1000" dirty="0"/>
              <a:t>Clear</a:t>
            </a:r>
          </a:p>
          <a:p>
            <a:pPr algn="r"/>
            <a:r>
              <a:rPr lang="en-US" sz="1000" dirty="0"/>
              <a:t>Desk of</a:t>
            </a:r>
          </a:p>
          <a:p>
            <a:pPr algn="r"/>
            <a:r>
              <a:rPr lang="en-US" sz="1000" dirty="0"/>
              <a:t>Documents &amp; Books</a:t>
            </a:r>
          </a:p>
        </p:txBody>
      </p:sp>
      <p:pic>
        <p:nvPicPr>
          <p:cNvPr id="478" name="Picture 477" descr="A picture containing drawing&#10;&#10;Description automatically generated">
            <a:extLst>
              <a:ext uri="{FF2B5EF4-FFF2-40B4-BE49-F238E27FC236}">
                <a16:creationId xmlns:a16="http://schemas.microsoft.com/office/drawing/2014/main" id="{B57A9A43-83AA-49C4-B48E-695130A4CBC0}"/>
              </a:ext>
            </a:extLst>
          </p:cNvPr>
          <p:cNvPicPr>
            <a:picLocks noChangeAspect="1"/>
          </p:cNvPicPr>
          <p:nvPr/>
        </p:nvPicPr>
        <p:blipFill>
          <a:blip r:embed="rId3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8445" y="3808357"/>
            <a:ext cx="602680" cy="714468"/>
          </a:xfrm>
          <a:prstGeom prst="rect">
            <a:avLst/>
          </a:prstGeom>
        </p:spPr>
      </p:pic>
      <p:pic>
        <p:nvPicPr>
          <p:cNvPr id="479" name="Picture 478" descr="A picture containing table, desk, computer&#10;&#10;Description automatically generated">
            <a:extLst>
              <a:ext uri="{FF2B5EF4-FFF2-40B4-BE49-F238E27FC236}">
                <a16:creationId xmlns:a16="http://schemas.microsoft.com/office/drawing/2014/main" id="{8DC7FCB3-EDC3-4675-B04A-8FC5975A10AC}"/>
              </a:ext>
            </a:extLst>
          </p:cNvPr>
          <p:cNvPicPr>
            <a:picLocks noChangeAspect="1"/>
          </p:cNvPicPr>
          <p:nvPr/>
        </p:nvPicPr>
        <p:blipFill rotWithShape="1"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57" b="26814"/>
          <a:stretch/>
        </p:blipFill>
        <p:spPr>
          <a:xfrm>
            <a:off x="8432201" y="5522601"/>
            <a:ext cx="1781558" cy="1151885"/>
          </a:xfrm>
          <a:prstGeom prst="rect">
            <a:avLst/>
          </a:prstGeom>
        </p:spPr>
      </p:pic>
      <p:grpSp>
        <p:nvGrpSpPr>
          <p:cNvPr id="484" name="Group 483">
            <a:extLst>
              <a:ext uri="{FF2B5EF4-FFF2-40B4-BE49-F238E27FC236}">
                <a16:creationId xmlns:a16="http://schemas.microsoft.com/office/drawing/2014/main" id="{7D701A09-0E40-4C51-A338-7C14129A3C6C}"/>
              </a:ext>
            </a:extLst>
          </p:cNvPr>
          <p:cNvGrpSpPr/>
          <p:nvPr/>
        </p:nvGrpSpPr>
        <p:grpSpPr>
          <a:xfrm>
            <a:off x="10152497" y="4634090"/>
            <a:ext cx="865376" cy="868667"/>
            <a:chOff x="9338628" y="4212781"/>
            <a:chExt cx="865376" cy="868667"/>
          </a:xfrm>
        </p:grpSpPr>
        <p:sp>
          <p:nvSpPr>
            <p:cNvPr id="485" name="Oval 484">
              <a:extLst>
                <a:ext uri="{FF2B5EF4-FFF2-40B4-BE49-F238E27FC236}">
                  <a16:creationId xmlns:a16="http://schemas.microsoft.com/office/drawing/2014/main" id="{66AF5B9C-AEDB-49FF-94C5-F786BBEFE6E9}"/>
                </a:ext>
              </a:extLst>
            </p:cNvPr>
            <p:cNvSpPr/>
            <p:nvPr/>
          </p:nvSpPr>
          <p:spPr>
            <a:xfrm>
              <a:off x="9338628" y="4216073"/>
              <a:ext cx="865375" cy="865375"/>
            </a:xfrm>
            <a:prstGeom prst="ellipse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6" name="Oval 485">
              <a:extLst>
                <a:ext uri="{FF2B5EF4-FFF2-40B4-BE49-F238E27FC236}">
                  <a16:creationId xmlns:a16="http://schemas.microsoft.com/office/drawing/2014/main" id="{0A0A36D9-9F46-48C0-B076-74FBD27E108F}"/>
                </a:ext>
              </a:extLst>
            </p:cNvPr>
            <p:cNvSpPr/>
            <p:nvPr/>
          </p:nvSpPr>
          <p:spPr>
            <a:xfrm>
              <a:off x="9338629" y="4212781"/>
              <a:ext cx="865375" cy="865375"/>
            </a:xfrm>
            <a:prstGeom prst="ellipse">
              <a:avLst/>
            </a:prstGeom>
            <a:blipFill dpi="0" rotWithShape="1">
              <a:blip r:embed="rId35">
                <a:grayscl/>
              </a:blip>
              <a:srcRect/>
              <a:stretch>
                <a:fillRect l="-2000" t="-223000" r="4000" b="5000"/>
              </a:stretch>
            </a:blip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7" name="Oval 346">
            <a:extLst>
              <a:ext uri="{FF2B5EF4-FFF2-40B4-BE49-F238E27FC236}">
                <a16:creationId xmlns:a16="http://schemas.microsoft.com/office/drawing/2014/main" id="{71BF3CD3-CCCF-4358-8FE1-7DEED8398487}"/>
              </a:ext>
            </a:extLst>
          </p:cNvPr>
          <p:cNvSpPr/>
          <p:nvPr/>
        </p:nvSpPr>
        <p:spPr>
          <a:xfrm>
            <a:off x="10977062" y="3712739"/>
            <a:ext cx="867907" cy="867907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4" name="Oval 343">
            <a:extLst>
              <a:ext uri="{FF2B5EF4-FFF2-40B4-BE49-F238E27FC236}">
                <a16:creationId xmlns:a16="http://schemas.microsoft.com/office/drawing/2014/main" id="{079A2552-B176-442D-A5F4-E67A0F44DC08}"/>
              </a:ext>
            </a:extLst>
          </p:cNvPr>
          <p:cNvSpPr/>
          <p:nvPr/>
        </p:nvSpPr>
        <p:spPr>
          <a:xfrm>
            <a:off x="9108826" y="4100962"/>
            <a:ext cx="846793" cy="857832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5" name="Oval 344">
            <a:extLst>
              <a:ext uri="{FF2B5EF4-FFF2-40B4-BE49-F238E27FC236}">
                <a16:creationId xmlns:a16="http://schemas.microsoft.com/office/drawing/2014/main" id="{45558500-EAC5-4C34-8F9E-1F0A6D577635}"/>
              </a:ext>
            </a:extLst>
          </p:cNvPr>
          <p:cNvSpPr/>
          <p:nvPr/>
        </p:nvSpPr>
        <p:spPr>
          <a:xfrm>
            <a:off x="10152083" y="4632256"/>
            <a:ext cx="867907" cy="867907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9" name="Oval 488">
            <a:extLst>
              <a:ext uri="{FF2B5EF4-FFF2-40B4-BE49-F238E27FC236}">
                <a16:creationId xmlns:a16="http://schemas.microsoft.com/office/drawing/2014/main" id="{2F7B0B33-1AE8-42B5-9865-D31469263F92}"/>
              </a:ext>
            </a:extLst>
          </p:cNvPr>
          <p:cNvSpPr/>
          <p:nvPr/>
        </p:nvSpPr>
        <p:spPr>
          <a:xfrm>
            <a:off x="11096768" y="5250143"/>
            <a:ext cx="878049" cy="887414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2CEC222-53A7-4ACB-AE51-9398F656534F}"/>
              </a:ext>
            </a:extLst>
          </p:cNvPr>
          <p:cNvSpPr/>
          <p:nvPr/>
        </p:nvSpPr>
        <p:spPr>
          <a:xfrm>
            <a:off x="8440523" y="5797533"/>
            <a:ext cx="1742210" cy="831273"/>
          </a:xfrm>
          <a:custGeom>
            <a:avLst/>
            <a:gdLst>
              <a:gd name="connsiteX0" fmla="*/ 1018310 w 1742210"/>
              <a:gd name="connsiteY0" fmla="*/ 0 h 831273"/>
              <a:gd name="connsiteX1" fmla="*/ 1035628 w 1742210"/>
              <a:gd name="connsiteY1" fmla="*/ 58882 h 831273"/>
              <a:gd name="connsiteX2" fmla="*/ 1059873 w 1742210"/>
              <a:gd name="connsiteY2" fmla="*/ 96982 h 831273"/>
              <a:gd name="connsiteX3" fmla="*/ 1742210 w 1742210"/>
              <a:gd name="connsiteY3" fmla="*/ 221673 h 831273"/>
              <a:gd name="connsiteX4" fmla="*/ 1714500 w 1742210"/>
              <a:gd name="connsiteY4" fmla="*/ 706582 h 831273"/>
              <a:gd name="connsiteX5" fmla="*/ 1454728 w 1742210"/>
              <a:gd name="connsiteY5" fmla="*/ 779318 h 831273"/>
              <a:gd name="connsiteX6" fmla="*/ 1291937 w 1742210"/>
              <a:gd name="connsiteY6" fmla="*/ 723900 h 831273"/>
              <a:gd name="connsiteX7" fmla="*/ 1059873 w 1742210"/>
              <a:gd name="connsiteY7" fmla="*/ 810491 h 831273"/>
              <a:gd name="connsiteX8" fmla="*/ 782782 w 1742210"/>
              <a:gd name="connsiteY8" fmla="*/ 831273 h 831273"/>
              <a:gd name="connsiteX9" fmla="*/ 474519 w 1742210"/>
              <a:gd name="connsiteY9" fmla="*/ 824345 h 831273"/>
              <a:gd name="connsiteX10" fmla="*/ 159328 w 1742210"/>
              <a:gd name="connsiteY10" fmla="*/ 675409 h 831273"/>
              <a:gd name="connsiteX11" fmla="*/ 148937 w 1742210"/>
              <a:gd name="connsiteY11" fmla="*/ 561109 h 831273"/>
              <a:gd name="connsiteX12" fmla="*/ 6928 w 1742210"/>
              <a:gd name="connsiteY12" fmla="*/ 488373 h 831273"/>
              <a:gd name="connsiteX13" fmla="*/ 0 w 1742210"/>
              <a:gd name="connsiteY13" fmla="*/ 263236 h 831273"/>
              <a:gd name="connsiteX14" fmla="*/ 135082 w 1742210"/>
              <a:gd name="connsiteY14" fmla="*/ 242454 h 831273"/>
              <a:gd name="connsiteX15" fmla="*/ 142010 w 1742210"/>
              <a:gd name="connsiteY15" fmla="*/ 204354 h 831273"/>
              <a:gd name="connsiteX16" fmla="*/ 238991 w 1742210"/>
              <a:gd name="connsiteY16" fmla="*/ 183573 h 831273"/>
              <a:gd name="connsiteX17" fmla="*/ 235528 w 1742210"/>
              <a:gd name="connsiteY17" fmla="*/ 69273 h 831273"/>
              <a:gd name="connsiteX18" fmla="*/ 1018310 w 1742210"/>
              <a:gd name="connsiteY18" fmla="*/ 0 h 831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742210" h="831273">
                <a:moveTo>
                  <a:pt x="1018310" y="0"/>
                </a:moveTo>
                <a:lnTo>
                  <a:pt x="1035628" y="58882"/>
                </a:lnTo>
                <a:lnTo>
                  <a:pt x="1059873" y="96982"/>
                </a:lnTo>
                <a:lnTo>
                  <a:pt x="1742210" y="221673"/>
                </a:lnTo>
                <a:lnTo>
                  <a:pt x="1714500" y="706582"/>
                </a:lnTo>
                <a:lnTo>
                  <a:pt x="1454728" y="779318"/>
                </a:lnTo>
                <a:lnTo>
                  <a:pt x="1291937" y="723900"/>
                </a:lnTo>
                <a:lnTo>
                  <a:pt x="1059873" y="810491"/>
                </a:lnTo>
                <a:lnTo>
                  <a:pt x="782782" y="831273"/>
                </a:lnTo>
                <a:lnTo>
                  <a:pt x="474519" y="824345"/>
                </a:lnTo>
                <a:lnTo>
                  <a:pt x="159328" y="675409"/>
                </a:lnTo>
                <a:lnTo>
                  <a:pt x="148937" y="561109"/>
                </a:lnTo>
                <a:lnTo>
                  <a:pt x="6928" y="488373"/>
                </a:lnTo>
                <a:lnTo>
                  <a:pt x="0" y="263236"/>
                </a:lnTo>
                <a:lnTo>
                  <a:pt x="135082" y="242454"/>
                </a:lnTo>
                <a:lnTo>
                  <a:pt x="142010" y="204354"/>
                </a:lnTo>
                <a:lnTo>
                  <a:pt x="238991" y="183573"/>
                </a:lnTo>
                <a:lnTo>
                  <a:pt x="235528" y="69273"/>
                </a:lnTo>
                <a:lnTo>
                  <a:pt x="101831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0" name="TextBox 449">
            <a:extLst>
              <a:ext uri="{FF2B5EF4-FFF2-40B4-BE49-F238E27FC236}">
                <a16:creationId xmlns:a16="http://schemas.microsoft.com/office/drawing/2014/main" id="{F65F9182-2E5C-49A0-9748-0A6C85609CFD}"/>
              </a:ext>
            </a:extLst>
          </p:cNvPr>
          <p:cNvSpPr txBox="1"/>
          <p:nvPr/>
        </p:nvSpPr>
        <p:spPr>
          <a:xfrm>
            <a:off x="9337534" y="433412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33</a:t>
            </a:r>
          </a:p>
        </p:txBody>
      </p:sp>
      <p:sp>
        <p:nvSpPr>
          <p:cNvPr id="451" name="TextBox 450">
            <a:extLst>
              <a:ext uri="{FF2B5EF4-FFF2-40B4-BE49-F238E27FC236}">
                <a16:creationId xmlns:a16="http://schemas.microsoft.com/office/drawing/2014/main" id="{0A40DC1A-0E74-4DF7-B11C-6A8767C40530}"/>
              </a:ext>
            </a:extLst>
          </p:cNvPr>
          <p:cNvSpPr txBox="1"/>
          <p:nvPr/>
        </p:nvSpPr>
        <p:spPr>
          <a:xfrm>
            <a:off x="10401102" y="487686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34</a:t>
            </a:r>
          </a:p>
        </p:txBody>
      </p:sp>
      <p:sp>
        <p:nvSpPr>
          <p:cNvPr id="452" name="TextBox 451">
            <a:extLst>
              <a:ext uri="{FF2B5EF4-FFF2-40B4-BE49-F238E27FC236}">
                <a16:creationId xmlns:a16="http://schemas.microsoft.com/office/drawing/2014/main" id="{B1BBC6B6-347B-478E-A687-33B24E61D02F}"/>
              </a:ext>
            </a:extLst>
          </p:cNvPr>
          <p:cNvSpPr txBox="1"/>
          <p:nvPr/>
        </p:nvSpPr>
        <p:spPr>
          <a:xfrm>
            <a:off x="11238375" y="395377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35</a:t>
            </a:r>
          </a:p>
        </p:txBody>
      </p:sp>
      <p:sp>
        <p:nvSpPr>
          <p:cNvPr id="453" name="TextBox 452">
            <a:extLst>
              <a:ext uri="{FF2B5EF4-FFF2-40B4-BE49-F238E27FC236}">
                <a16:creationId xmlns:a16="http://schemas.microsoft.com/office/drawing/2014/main" id="{9B23AD40-CBA2-4576-98EB-6B151CBAB716}"/>
              </a:ext>
            </a:extLst>
          </p:cNvPr>
          <p:cNvSpPr txBox="1"/>
          <p:nvPr/>
        </p:nvSpPr>
        <p:spPr>
          <a:xfrm>
            <a:off x="11346274" y="551526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36</a:t>
            </a:r>
          </a:p>
        </p:txBody>
      </p:sp>
      <p:sp>
        <p:nvSpPr>
          <p:cNvPr id="490" name="TextBox 489">
            <a:extLst>
              <a:ext uri="{FF2B5EF4-FFF2-40B4-BE49-F238E27FC236}">
                <a16:creationId xmlns:a16="http://schemas.microsoft.com/office/drawing/2014/main" id="{CF7D6218-9768-4865-922F-9C54CC3D1405}"/>
              </a:ext>
            </a:extLst>
          </p:cNvPr>
          <p:cNvSpPr txBox="1"/>
          <p:nvPr/>
        </p:nvSpPr>
        <p:spPr>
          <a:xfrm>
            <a:off x="7716994" y="496725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37</a:t>
            </a:r>
          </a:p>
        </p:txBody>
      </p:sp>
      <p:sp>
        <p:nvSpPr>
          <p:cNvPr id="492" name="TextBox 491">
            <a:extLst>
              <a:ext uri="{FF2B5EF4-FFF2-40B4-BE49-F238E27FC236}">
                <a16:creationId xmlns:a16="http://schemas.microsoft.com/office/drawing/2014/main" id="{871519C0-6077-4ED7-972F-FF0FD3B8E950}"/>
              </a:ext>
            </a:extLst>
          </p:cNvPr>
          <p:cNvSpPr txBox="1"/>
          <p:nvPr/>
        </p:nvSpPr>
        <p:spPr>
          <a:xfrm>
            <a:off x="9045141" y="605590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38</a:t>
            </a:r>
          </a:p>
        </p:txBody>
      </p:sp>
      <p:cxnSp>
        <p:nvCxnSpPr>
          <p:cNvPr id="406" name="Straight Connector 405">
            <a:extLst>
              <a:ext uri="{FF2B5EF4-FFF2-40B4-BE49-F238E27FC236}">
                <a16:creationId xmlns:a16="http://schemas.microsoft.com/office/drawing/2014/main" id="{D255D16D-7821-4287-8CF4-685FDC5BAA18}"/>
              </a:ext>
            </a:extLst>
          </p:cNvPr>
          <p:cNvCxnSpPr>
            <a:cxnSpLocks/>
            <a:stCxn id="60" idx="6"/>
          </p:cNvCxnSpPr>
          <p:nvPr/>
        </p:nvCxnSpPr>
        <p:spPr>
          <a:xfrm>
            <a:off x="-7969" y="-8210"/>
            <a:ext cx="5029106" cy="295713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3" name="Oval 412">
            <a:extLst>
              <a:ext uri="{FF2B5EF4-FFF2-40B4-BE49-F238E27FC236}">
                <a16:creationId xmlns:a16="http://schemas.microsoft.com/office/drawing/2014/main" id="{5E59AFD7-8D52-4960-87EB-F33765B990F8}"/>
              </a:ext>
            </a:extLst>
          </p:cNvPr>
          <p:cNvSpPr/>
          <p:nvPr/>
        </p:nvSpPr>
        <p:spPr>
          <a:xfrm>
            <a:off x="3979730" y="1261494"/>
            <a:ext cx="611653" cy="611653"/>
          </a:xfrm>
          <a:prstGeom prst="ellipse">
            <a:avLst/>
          </a:prstGeom>
          <a:blipFill dpi="0" rotWithShape="1">
            <a:blip r:embed="rId38"/>
            <a:srcRect/>
            <a:stretch>
              <a:fillRect l="1000" r="-3000" b="-1000"/>
            </a:stretch>
          </a:blipFill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4" name="Group 453">
            <a:extLst>
              <a:ext uri="{FF2B5EF4-FFF2-40B4-BE49-F238E27FC236}">
                <a16:creationId xmlns:a16="http://schemas.microsoft.com/office/drawing/2014/main" id="{D6BED1F2-116F-417F-8402-D6D34B5AD020}"/>
              </a:ext>
            </a:extLst>
          </p:cNvPr>
          <p:cNvGrpSpPr/>
          <p:nvPr/>
        </p:nvGrpSpPr>
        <p:grpSpPr>
          <a:xfrm>
            <a:off x="3463618" y="1488666"/>
            <a:ext cx="522900" cy="459050"/>
            <a:chOff x="3755829" y="1663160"/>
            <a:chExt cx="522900" cy="459050"/>
          </a:xfrm>
        </p:grpSpPr>
        <p:pic>
          <p:nvPicPr>
            <p:cNvPr id="493" name="Picture 492" descr="A close up of a logo&#10;&#10;Description automatically generated">
              <a:extLst>
                <a:ext uri="{FF2B5EF4-FFF2-40B4-BE49-F238E27FC236}">
                  <a16:creationId xmlns:a16="http://schemas.microsoft.com/office/drawing/2014/main" id="{9C6DF60C-5752-40F8-913D-5AB648A4E934}"/>
                </a:ext>
              </a:extLst>
            </p:cNvPr>
            <p:cNvPicPr>
              <a:picLocks noChangeAspect="1"/>
            </p:cNvPicPr>
            <p:nvPr/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87571" y="1663160"/>
              <a:ext cx="459050" cy="459050"/>
            </a:xfrm>
            <a:prstGeom prst="rect">
              <a:avLst/>
            </a:prstGeom>
          </p:spPr>
        </p:pic>
        <p:sp>
          <p:nvSpPr>
            <p:cNvPr id="494" name="TextBox 493">
              <a:extLst>
                <a:ext uri="{FF2B5EF4-FFF2-40B4-BE49-F238E27FC236}">
                  <a16:creationId xmlns:a16="http://schemas.microsoft.com/office/drawing/2014/main" id="{09132DC9-F67F-49C2-8981-77954EA1D7A9}"/>
                </a:ext>
              </a:extLst>
            </p:cNvPr>
            <p:cNvSpPr txBox="1"/>
            <p:nvPr/>
          </p:nvSpPr>
          <p:spPr>
            <a:xfrm>
              <a:off x="3755829" y="1906792"/>
              <a:ext cx="522900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" dirty="0">
                  <a:solidFill>
                    <a:schemeClr val="bg1"/>
                  </a:solidFill>
                </a:rPr>
                <a:t>ENTRANCE</a:t>
              </a:r>
            </a:p>
          </p:txBody>
        </p:sp>
      </p:grpSp>
      <p:sp>
        <p:nvSpPr>
          <p:cNvPr id="531" name="TextBox 530">
            <a:extLst>
              <a:ext uri="{FF2B5EF4-FFF2-40B4-BE49-F238E27FC236}">
                <a16:creationId xmlns:a16="http://schemas.microsoft.com/office/drawing/2014/main" id="{45A7CDBF-23C5-4705-8E1D-A5B83A4837EC}"/>
              </a:ext>
            </a:extLst>
          </p:cNvPr>
          <p:cNvSpPr txBox="1"/>
          <p:nvPr/>
        </p:nvSpPr>
        <p:spPr>
          <a:xfrm>
            <a:off x="3607830" y="2874155"/>
            <a:ext cx="1033836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Daily</a:t>
            </a:r>
          </a:p>
          <a:p>
            <a:r>
              <a:rPr lang="en-US" sz="1050" dirty="0"/>
              <a:t>Self</a:t>
            </a:r>
          </a:p>
          <a:p>
            <a:r>
              <a:rPr lang="en-US" sz="1050" dirty="0"/>
              <a:t>Assessment</a:t>
            </a:r>
          </a:p>
        </p:txBody>
      </p:sp>
      <p:grpSp>
        <p:nvGrpSpPr>
          <p:cNvPr id="532" name="Group 531">
            <a:extLst>
              <a:ext uri="{FF2B5EF4-FFF2-40B4-BE49-F238E27FC236}">
                <a16:creationId xmlns:a16="http://schemas.microsoft.com/office/drawing/2014/main" id="{BAE64576-5835-43F5-9AB0-DDDF60CA6740}"/>
              </a:ext>
            </a:extLst>
          </p:cNvPr>
          <p:cNvGrpSpPr/>
          <p:nvPr/>
        </p:nvGrpSpPr>
        <p:grpSpPr>
          <a:xfrm>
            <a:off x="4384042" y="1947417"/>
            <a:ext cx="578930" cy="578930"/>
            <a:chOff x="1847356" y="152570"/>
            <a:chExt cx="821232" cy="821232"/>
          </a:xfrm>
        </p:grpSpPr>
        <p:sp>
          <p:nvSpPr>
            <p:cNvPr id="533" name="Oval 532">
              <a:extLst>
                <a:ext uri="{FF2B5EF4-FFF2-40B4-BE49-F238E27FC236}">
                  <a16:creationId xmlns:a16="http://schemas.microsoft.com/office/drawing/2014/main" id="{CFC57F25-321D-4DD5-B7B7-D6DD27C817A7}"/>
                </a:ext>
              </a:extLst>
            </p:cNvPr>
            <p:cNvSpPr/>
            <p:nvPr/>
          </p:nvSpPr>
          <p:spPr>
            <a:xfrm>
              <a:off x="1847356" y="152570"/>
              <a:ext cx="821232" cy="82123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34" name="Picture 533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FAE64B75-34CF-462F-B2B9-09935AB3BFA3}"/>
                </a:ext>
              </a:extLst>
            </p:cNvPr>
            <p:cNvPicPr>
              <a:picLocks noChangeAspect="1"/>
            </p:cNvPicPr>
            <p:nvPr/>
          </p:nvPicPr>
          <p:blipFill>
            <a:blip r:embed="rId40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3138" y="306741"/>
              <a:ext cx="542314" cy="526318"/>
            </a:xfrm>
            <a:prstGeom prst="rect">
              <a:avLst/>
            </a:prstGeom>
          </p:spPr>
        </p:pic>
        <p:pic>
          <p:nvPicPr>
            <p:cNvPr id="535" name="Picture 534">
              <a:extLst>
                <a:ext uri="{FF2B5EF4-FFF2-40B4-BE49-F238E27FC236}">
                  <a16:creationId xmlns:a16="http://schemas.microsoft.com/office/drawing/2014/main" id="{5886A4B0-A9AA-406A-98DA-A8F2C96D50A4}"/>
                </a:ext>
              </a:extLst>
            </p:cNvPr>
            <p:cNvPicPr>
              <a:picLocks noChangeAspect="1"/>
            </p:cNvPicPr>
            <p:nvPr/>
          </p:nvPicPr>
          <p:blipFill>
            <a:blip r:embed="rId41"/>
            <a:stretch>
              <a:fillRect/>
            </a:stretch>
          </p:blipFill>
          <p:spPr>
            <a:xfrm>
              <a:off x="2314929" y="479281"/>
              <a:ext cx="193026" cy="183646"/>
            </a:xfrm>
            <a:prstGeom prst="rect">
              <a:avLst/>
            </a:prstGeom>
          </p:spPr>
        </p:pic>
      </p:grpSp>
      <p:sp>
        <p:nvSpPr>
          <p:cNvPr id="536" name="TextBox 535">
            <a:extLst>
              <a:ext uri="{FF2B5EF4-FFF2-40B4-BE49-F238E27FC236}">
                <a16:creationId xmlns:a16="http://schemas.microsoft.com/office/drawing/2014/main" id="{6C297DF4-0131-4655-825E-B44B347B85AF}"/>
              </a:ext>
            </a:extLst>
          </p:cNvPr>
          <p:cNvSpPr txBox="1"/>
          <p:nvPr/>
        </p:nvSpPr>
        <p:spPr>
          <a:xfrm>
            <a:off x="3802761" y="1800390"/>
            <a:ext cx="12570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     </a:t>
            </a:r>
          </a:p>
          <a:p>
            <a:r>
              <a:rPr lang="en-US" sz="900" dirty="0"/>
              <a:t>Mandatory</a:t>
            </a:r>
          </a:p>
          <a:p>
            <a:r>
              <a:rPr lang="en-US" sz="900" dirty="0"/>
              <a:t>Induction</a:t>
            </a:r>
          </a:p>
          <a:p>
            <a:r>
              <a:rPr lang="en-US" sz="900" dirty="0"/>
              <a:t>      COVID</a:t>
            </a:r>
          </a:p>
        </p:txBody>
      </p:sp>
      <p:grpSp>
        <p:nvGrpSpPr>
          <p:cNvPr id="545" name="Group 544">
            <a:extLst>
              <a:ext uri="{FF2B5EF4-FFF2-40B4-BE49-F238E27FC236}">
                <a16:creationId xmlns:a16="http://schemas.microsoft.com/office/drawing/2014/main" id="{1A645DDB-A278-4A92-92B4-78EA66E82430}"/>
              </a:ext>
            </a:extLst>
          </p:cNvPr>
          <p:cNvGrpSpPr/>
          <p:nvPr/>
        </p:nvGrpSpPr>
        <p:grpSpPr>
          <a:xfrm>
            <a:off x="3979391" y="2689632"/>
            <a:ext cx="377845" cy="583096"/>
            <a:chOff x="-790145" y="2271265"/>
            <a:chExt cx="876277" cy="1352282"/>
          </a:xfrm>
        </p:grpSpPr>
        <p:sp>
          <p:nvSpPr>
            <p:cNvPr id="546" name="Rectangle: Rounded Corners 545">
              <a:extLst>
                <a:ext uri="{FF2B5EF4-FFF2-40B4-BE49-F238E27FC236}">
                  <a16:creationId xmlns:a16="http://schemas.microsoft.com/office/drawing/2014/main" id="{B40E2496-60FD-408F-AF67-E986C93182B8}"/>
                </a:ext>
              </a:extLst>
            </p:cNvPr>
            <p:cNvSpPr/>
            <p:nvPr/>
          </p:nvSpPr>
          <p:spPr>
            <a:xfrm>
              <a:off x="-660400" y="2384877"/>
              <a:ext cx="644511" cy="1137336"/>
            </a:xfrm>
            <a:prstGeom prst="roundRect">
              <a:avLst>
                <a:gd name="adj" fmla="val 4844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47" name="Picture 546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F41242AE-1AC4-413E-A76F-E871CBB7549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95" r="13506"/>
            <a:stretch/>
          </p:blipFill>
          <p:spPr>
            <a:xfrm>
              <a:off x="-790145" y="2271265"/>
              <a:ext cx="876277" cy="1352282"/>
            </a:xfrm>
            <a:prstGeom prst="rect">
              <a:avLst/>
            </a:prstGeom>
          </p:spPr>
        </p:pic>
      </p:grpSp>
      <p:grpSp>
        <p:nvGrpSpPr>
          <p:cNvPr id="554" name="Group 553">
            <a:extLst>
              <a:ext uri="{FF2B5EF4-FFF2-40B4-BE49-F238E27FC236}">
                <a16:creationId xmlns:a16="http://schemas.microsoft.com/office/drawing/2014/main" id="{E60BBD96-CCE8-4FB4-8C93-D8A8AEA99FF8}"/>
              </a:ext>
            </a:extLst>
          </p:cNvPr>
          <p:cNvGrpSpPr/>
          <p:nvPr/>
        </p:nvGrpSpPr>
        <p:grpSpPr>
          <a:xfrm>
            <a:off x="3532411" y="615523"/>
            <a:ext cx="615497" cy="619308"/>
            <a:chOff x="3535477" y="640770"/>
            <a:chExt cx="615497" cy="619308"/>
          </a:xfrm>
        </p:grpSpPr>
        <p:sp>
          <p:nvSpPr>
            <p:cNvPr id="555" name="Oval 554">
              <a:extLst>
                <a:ext uri="{FF2B5EF4-FFF2-40B4-BE49-F238E27FC236}">
                  <a16:creationId xmlns:a16="http://schemas.microsoft.com/office/drawing/2014/main" id="{B7B8910C-0ABA-4BCD-A3FD-BA150AD72233}"/>
                </a:ext>
              </a:extLst>
            </p:cNvPr>
            <p:cNvSpPr/>
            <p:nvPr/>
          </p:nvSpPr>
          <p:spPr>
            <a:xfrm>
              <a:off x="3536722" y="640770"/>
              <a:ext cx="614252" cy="614252"/>
            </a:xfrm>
            <a:prstGeom prst="ellipse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6" name="Oval 555">
              <a:extLst>
                <a:ext uri="{FF2B5EF4-FFF2-40B4-BE49-F238E27FC236}">
                  <a16:creationId xmlns:a16="http://schemas.microsoft.com/office/drawing/2014/main" id="{22DD1DE1-ACB7-4213-A550-44B25933D394}"/>
                </a:ext>
              </a:extLst>
            </p:cNvPr>
            <p:cNvSpPr/>
            <p:nvPr/>
          </p:nvSpPr>
          <p:spPr>
            <a:xfrm>
              <a:off x="3535477" y="649983"/>
              <a:ext cx="610095" cy="610095"/>
            </a:xfrm>
            <a:prstGeom prst="ellipse">
              <a:avLst/>
            </a:prstGeom>
            <a:blipFill dpi="0" rotWithShape="1">
              <a:blip r:embed="rId43"/>
              <a:srcRect/>
              <a:stretch>
                <a:fillRect l="-62000" t="-2000" r="-9000" b="-12000"/>
              </a:stretch>
            </a:blip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59" name="TextBox 558">
            <a:extLst>
              <a:ext uri="{FF2B5EF4-FFF2-40B4-BE49-F238E27FC236}">
                <a16:creationId xmlns:a16="http://schemas.microsoft.com/office/drawing/2014/main" id="{14513189-680C-4F14-BCD8-D537105F2D7C}"/>
              </a:ext>
            </a:extLst>
          </p:cNvPr>
          <p:cNvSpPr txBox="1"/>
          <p:nvPr/>
        </p:nvSpPr>
        <p:spPr>
          <a:xfrm>
            <a:off x="3256271" y="1160590"/>
            <a:ext cx="569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/>
              <a:t>Thermal Scanner</a:t>
            </a:r>
          </a:p>
        </p:txBody>
      </p:sp>
      <p:sp>
        <p:nvSpPr>
          <p:cNvPr id="560" name="TextBox 559">
            <a:extLst>
              <a:ext uri="{FF2B5EF4-FFF2-40B4-BE49-F238E27FC236}">
                <a16:creationId xmlns:a16="http://schemas.microsoft.com/office/drawing/2014/main" id="{70C38130-329C-4972-992C-64AFB4785827}"/>
              </a:ext>
            </a:extLst>
          </p:cNvPr>
          <p:cNvSpPr txBox="1"/>
          <p:nvPr/>
        </p:nvSpPr>
        <p:spPr>
          <a:xfrm>
            <a:off x="4002530" y="2803631"/>
            <a:ext cx="360996" cy="369332"/>
          </a:xfrm>
          <a:prstGeom prst="rect">
            <a:avLst/>
          </a:prstGeom>
          <a:noFill/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sym typeface="Wingdings 2" panose="05020102010507070707" pitchFamily="18" charset="2"/>
              </a:rPr>
              <a:t>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78" name="Rectangle: Rounded Corners 577">
            <a:extLst>
              <a:ext uri="{FF2B5EF4-FFF2-40B4-BE49-F238E27FC236}">
                <a16:creationId xmlns:a16="http://schemas.microsoft.com/office/drawing/2014/main" id="{DAB39721-52CC-43B8-9238-2F14CF734ACE}"/>
              </a:ext>
            </a:extLst>
          </p:cNvPr>
          <p:cNvSpPr/>
          <p:nvPr/>
        </p:nvSpPr>
        <p:spPr>
          <a:xfrm>
            <a:off x="4024450" y="2720161"/>
            <a:ext cx="303858" cy="52723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88" name="TextBox 587">
            <a:extLst>
              <a:ext uri="{FF2B5EF4-FFF2-40B4-BE49-F238E27FC236}">
                <a16:creationId xmlns:a16="http://schemas.microsoft.com/office/drawing/2014/main" id="{ADDFE4BA-010D-4E3A-8455-4D825F20E361}"/>
              </a:ext>
            </a:extLst>
          </p:cNvPr>
          <p:cNvSpPr txBox="1"/>
          <p:nvPr/>
        </p:nvSpPr>
        <p:spPr>
          <a:xfrm>
            <a:off x="4030215" y="276233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605" name="Oval 604">
            <a:extLst>
              <a:ext uri="{FF2B5EF4-FFF2-40B4-BE49-F238E27FC236}">
                <a16:creationId xmlns:a16="http://schemas.microsoft.com/office/drawing/2014/main" id="{FE3D3DDD-CB85-480A-89EB-C5552585F10E}"/>
              </a:ext>
            </a:extLst>
          </p:cNvPr>
          <p:cNvSpPr/>
          <p:nvPr/>
        </p:nvSpPr>
        <p:spPr>
          <a:xfrm>
            <a:off x="5377702" y="6080597"/>
            <a:ext cx="677933" cy="677933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8" name="TextBox 457">
            <a:extLst>
              <a:ext uri="{FF2B5EF4-FFF2-40B4-BE49-F238E27FC236}">
                <a16:creationId xmlns:a16="http://schemas.microsoft.com/office/drawing/2014/main" id="{8DF6BE09-40D9-4108-95EA-426448588D63}"/>
              </a:ext>
            </a:extLst>
          </p:cNvPr>
          <p:cNvSpPr txBox="1"/>
          <p:nvPr/>
        </p:nvSpPr>
        <p:spPr>
          <a:xfrm>
            <a:off x="4706596" y="602227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43</a:t>
            </a:r>
          </a:p>
        </p:txBody>
      </p:sp>
      <p:sp>
        <p:nvSpPr>
          <p:cNvPr id="606" name="TextBox 605">
            <a:extLst>
              <a:ext uri="{FF2B5EF4-FFF2-40B4-BE49-F238E27FC236}">
                <a16:creationId xmlns:a16="http://schemas.microsoft.com/office/drawing/2014/main" id="{76F5DD9A-A53E-4A72-BCF5-EFAF5B11B1CC}"/>
              </a:ext>
            </a:extLst>
          </p:cNvPr>
          <p:cNvSpPr txBox="1"/>
          <p:nvPr/>
        </p:nvSpPr>
        <p:spPr>
          <a:xfrm>
            <a:off x="5517136" y="6250377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42</a:t>
            </a:r>
          </a:p>
        </p:txBody>
      </p:sp>
      <p:sp>
        <p:nvSpPr>
          <p:cNvPr id="329" name="Oval 328">
            <a:extLst>
              <a:ext uri="{FF2B5EF4-FFF2-40B4-BE49-F238E27FC236}">
                <a16:creationId xmlns:a16="http://schemas.microsoft.com/office/drawing/2014/main" id="{E492FB0D-F4E5-4381-8F89-6336A93C63C9}"/>
              </a:ext>
            </a:extLst>
          </p:cNvPr>
          <p:cNvSpPr/>
          <p:nvPr/>
        </p:nvSpPr>
        <p:spPr>
          <a:xfrm>
            <a:off x="2621288" y="2320359"/>
            <a:ext cx="874524" cy="874524"/>
          </a:xfrm>
          <a:prstGeom prst="ellipse">
            <a:avLst/>
          </a:prstGeom>
          <a:blipFill dpi="0" rotWithShape="1">
            <a:blip r:embed="rId44"/>
            <a:srcRect/>
            <a:stretch>
              <a:fillRect l="-29000" t="-3000" r="-565000" b="-186000"/>
            </a:stretch>
          </a:blipFill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0" name="TextBox 329">
            <a:extLst>
              <a:ext uri="{FF2B5EF4-FFF2-40B4-BE49-F238E27FC236}">
                <a16:creationId xmlns:a16="http://schemas.microsoft.com/office/drawing/2014/main" id="{4DBFD70F-2F5E-4873-985D-29511A718888}"/>
              </a:ext>
            </a:extLst>
          </p:cNvPr>
          <p:cNvSpPr txBox="1"/>
          <p:nvPr/>
        </p:nvSpPr>
        <p:spPr>
          <a:xfrm>
            <a:off x="2755459" y="3124042"/>
            <a:ext cx="6055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OM" sz="12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الحمى</a:t>
            </a:r>
            <a:endParaRPr lang="en-US" sz="12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31" name="TextBox 330">
            <a:extLst>
              <a:ext uri="{FF2B5EF4-FFF2-40B4-BE49-F238E27FC236}">
                <a16:creationId xmlns:a16="http://schemas.microsoft.com/office/drawing/2014/main" id="{6C587DD5-A6F9-40E2-A793-D3E028DBB4FB}"/>
              </a:ext>
            </a:extLst>
          </p:cNvPr>
          <p:cNvSpPr txBox="1"/>
          <p:nvPr/>
        </p:nvSpPr>
        <p:spPr>
          <a:xfrm>
            <a:off x="2798248" y="3284199"/>
            <a:ext cx="51007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FEVER</a:t>
            </a:r>
          </a:p>
        </p:txBody>
      </p:sp>
      <p:grpSp>
        <p:nvGrpSpPr>
          <p:cNvPr id="332" name="Group 331">
            <a:extLst>
              <a:ext uri="{FF2B5EF4-FFF2-40B4-BE49-F238E27FC236}">
                <a16:creationId xmlns:a16="http://schemas.microsoft.com/office/drawing/2014/main" id="{28022D9E-B62A-47EB-898F-3CCB1CDF40F1}"/>
              </a:ext>
            </a:extLst>
          </p:cNvPr>
          <p:cNvGrpSpPr/>
          <p:nvPr/>
        </p:nvGrpSpPr>
        <p:grpSpPr>
          <a:xfrm>
            <a:off x="1480885" y="2306364"/>
            <a:ext cx="874800" cy="1225674"/>
            <a:chOff x="1514766" y="1462130"/>
            <a:chExt cx="874800" cy="1225674"/>
          </a:xfrm>
        </p:grpSpPr>
        <p:sp>
          <p:nvSpPr>
            <p:cNvPr id="333" name="Oval 332">
              <a:extLst>
                <a:ext uri="{FF2B5EF4-FFF2-40B4-BE49-F238E27FC236}">
                  <a16:creationId xmlns:a16="http://schemas.microsoft.com/office/drawing/2014/main" id="{58A63DEC-F290-4B5A-9359-01DB4F3D91A0}"/>
                </a:ext>
              </a:extLst>
            </p:cNvPr>
            <p:cNvSpPr/>
            <p:nvPr/>
          </p:nvSpPr>
          <p:spPr>
            <a:xfrm>
              <a:off x="1514766" y="1462130"/>
              <a:ext cx="874800" cy="874800"/>
            </a:xfrm>
            <a:prstGeom prst="ellipse">
              <a:avLst/>
            </a:prstGeom>
            <a:blipFill dpi="0" rotWithShape="1">
              <a:blip r:embed="rId44"/>
              <a:srcRect/>
              <a:stretch>
                <a:fillRect l="-252000" t="-7000" r="-455000" b="-196000"/>
              </a:stretch>
            </a:blipFill>
            <a:ln w="158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4" name="TextBox 333">
              <a:extLst>
                <a:ext uri="{FF2B5EF4-FFF2-40B4-BE49-F238E27FC236}">
                  <a16:creationId xmlns:a16="http://schemas.microsoft.com/office/drawing/2014/main" id="{9EB36114-081F-4956-9169-F3F94C6AC3BD}"/>
                </a:ext>
              </a:extLst>
            </p:cNvPr>
            <p:cNvSpPr txBox="1"/>
            <p:nvPr/>
          </p:nvSpPr>
          <p:spPr>
            <a:xfrm>
              <a:off x="1687343" y="2286461"/>
              <a:ext cx="52129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OM" sz="1200" dirty="0"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السعال</a:t>
              </a:r>
              <a:endParaRPr lang="en-US" sz="12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endParaRPr>
            </a:p>
          </p:txBody>
        </p:sp>
        <p:sp>
          <p:nvSpPr>
            <p:cNvPr id="335" name="TextBox 334">
              <a:extLst>
                <a:ext uri="{FF2B5EF4-FFF2-40B4-BE49-F238E27FC236}">
                  <a16:creationId xmlns:a16="http://schemas.microsoft.com/office/drawing/2014/main" id="{9ACC73F8-71B7-42A8-BAE1-6B308BD2B835}"/>
                </a:ext>
              </a:extLst>
            </p:cNvPr>
            <p:cNvSpPr txBox="1"/>
            <p:nvPr/>
          </p:nvSpPr>
          <p:spPr>
            <a:xfrm>
              <a:off x="1673102" y="2441583"/>
              <a:ext cx="58060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COUGH</a:t>
              </a:r>
            </a:p>
          </p:txBody>
        </p:sp>
      </p:grpSp>
      <p:grpSp>
        <p:nvGrpSpPr>
          <p:cNvPr id="336" name="Group 335">
            <a:extLst>
              <a:ext uri="{FF2B5EF4-FFF2-40B4-BE49-F238E27FC236}">
                <a16:creationId xmlns:a16="http://schemas.microsoft.com/office/drawing/2014/main" id="{6A36CDE9-783C-4460-9BAC-BFA68F012F9C}"/>
              </a:ext>
            </a:extLst>
          </p:cNvPr>
          <p:cNvGrpSpPr/>
          <p:nvPr/>
        </p:nvGrpSpPr>
        <p:grpSpPr>
          <a:xfrm>
            <a:off x="46868" y="2316113"/>
            <a:ext cx="1418978" cy="1220593"/>
            <a:chOff x="46868" y="2316113"/>
            <a:chExt cx="1418978" cy="1220593"/>
          </a:xfrm>
        </p:grpSpPr>
        <p:sp>
          <p:nvSpPr>
            <p:cNvPr id="337" name="Oval 336">
              <a:extLst>
                <a:ext uri="{FF2B5EF4-FFF2-40B4-BE49-F238E27FC236}">
                  <a16:creationId xmlns:a16="http://schemas.microsoft.com/office/drawing/2014/main" id="{BA4A97E7-5085-4A81-86D3-6404113DDAB2}"/>
                </a:ext>
              </a:extLst>
            </p:cNvPr>
            <p:cNvSpPr/>
            <p:nvPr/>
          </p:nvSpPr>
          <p:spPr>
            <a:xfrm>
              <a:off x="346064" y="2316113"/>
              <a:ext cx="874800" cy="874800"/>
            </a:xfrm>
            <a:prstGeom prst="ellipse">
              <a:avLst/>
            </a:prstGeom>
            <a:blipFill dpi="0" rotWithShape="1">
              <a:blip r:embed="rId44"/>
              <a:srcRect/>
              <a:stretch>
                <a:fillRect l="-506000" t="-7000" r="-280000" b="-196000"/>
              </a:stretch>
            </a:blipFill>
            <a:ln w="158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4" name="TextBox 353">
              <a:extLst>
                <a:ext uri="{FF2B5EF4-FFF2-40B4-BE49-F238E27FC236}">
                  <a16:creationId xmlns:a16="http://schemas.microsoft.com/office/drawing/2014/main" id="{FF8C325F-E6BA-40D2-8DF6-08275B63AAA3}"/>
                </a:ext>
              </a:extLst>
            </p:cNvPr>
            <p:cNvSpPr txBox="1"/>
            <p:nvPr/>
          </p:nvSpPr>
          <p:spPr>
            <a:xfrm>
              <a:off x="321574" y="3146301"/>
              <a:ext cx="92525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OM" sz="1000" dirty="0"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صعوبة في التنفس</a:t>
              </a:r>
              <a:endParaRPr lang="en-US" sz="10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endParaRPr>
            </a:p>
          </p:txBody>
        </p:sp>
        <p:sp>
          <p:nvSpPr>
            <p:cNvPr id="356" name="TextBox 355">
              <a:extLst>
                <a:ext uri="{FF2B5EF4-FFF2-40B4-BE49-F238E27FC236}">
                  <a16:creationId xmlns:a16="http://schemas.microsoft.com/office/drawing/2014/main" id="{C7DF6C0A-5A46-40C9-8CA9-AFC435C59055}"/>
                </a:ext>
              </a:extLst>
            </p:cNvPr>
            <p:cNvSpPr txBox="1"/>
            <p:nvPr/>
          </p:nvSpPr>
          <p:spPr>
            <a:xfrm>
              <a:off x="46868" y="3290485"/>
              <a:ext cx="141897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BREATHING DIFFICULTY</a:t>
              </a:r>
            </a:p>
          </p:txBody>
        </p:sp>
      </p:grpSp>
      <p:sp>
        <p:nvSpPr>
          <p:cNvPr id="357" name="Right Brace 356">
            <a:extLst>
              <a:ext uri="{FF2B5EF4-FFF2-40B4-BE49-F238E27FC236}">
                <a16:creationId xmlns:a16="http://schemas.microsoft.com/office/drawing/2014/main" id="{EE9B9777-67B9-40A6-B5E5-057E74A4310F}"/>
              </a:ext>
            </a:extLst>
          </p:cNvPr>
          <p:cNvSpPr/>
          <p:nvPr/>
        </p:nvSpPr>
        <p:spPr>
          <a:xfrm rot="16200000">
            <a:off x="1790769" y="665285"/>
            <a:ext cx="265974" cy="3190180"/>
          </a:xfrm>
          <a:prstGeom prst="rightBrace">
            <a:avLst>
              <a:gd name="adj1" fmla="val 81903"/>
              <a:gd name="adj2" fmla="val 64499"/>
            </a:avLst>
          </a:prstGeom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60" name="Group 359">
            <a:extLst>
              <a:ext uri="{FF2B5EF4-FFF2-40B4-BE49-F238E27FC236}">
                <a16:creationId xmlns:a16="http://schemas.microsoft.com/office/drawing/2014/main" id="{F2498510-CD93-448C-B49E-0B4B0436CD0F}"/>
              </a:ext>
            </a:extLst>
          </p:cNvPr>
          <p:cNvGrpSpPr/>
          <p:nvPr/>
        </p:nvGrpSpPr>
        <p:grpSpPr>
          <a:xfrm>
            <a:off x="2060258" y="48698"/>
            <a:ext cx="1552617" cy="625792"/>
            <a:chOff x="2185027" y="-293539"/>
            <a:chExt cx="1552617" cy="625792"/>
          </a:xfrm>
        </p:grpSpPr>
        <p:grpSp>
          <p:nvGrpSpPr>
            <p:cNvPr id="362" name="Group 361">
              <a:extLst>
                <a:ext uri="{FF2B5EF4-FFF2-40B4-BE49-F238E27FC236}">
                  <a16:creationId xmlns:a16="http://schemas.microsoft.com/office/drawing/2014/main" id="{8C2387CF-6A61-428C-B308-AF1182481146}"/>
                </a:ext>
              </a:extLst>
            </p:cNvPr>
            <p:cNvGrpSpPr/>
            <p:nvPr/>
          </p:nvGrpSpPr>
          <p:grpSpPr>
            <a:xfrm>
              <a:off x="3121522" y="-281999"/>
              <a:ext cx="616122" cy="614252"/>
              <a:chOff x="-770397" y="1712694"/>
              <a:chExt cx="616122" cy="614252"/>
            </a:xfrm>
          </p:grpSpPr>
          <p:sp>
            <p:nvSpPr>
              <p:cNvPr id="481" name="Oval 480">
                <a:extLst>
                  <a:ext uri="{FF2B5EF4-FFF2-40B4-BE49-F238E27FC236}">
                    <a16:creationId xmlns:a16="http://schemas.microsoft.com/office/drawing/2014/main" id="{03E639CA-FCCA-420E-9122-26B2BA0C0D5D}"/>
                  </a:ext>
                </a:extLst>
              </p:cNvPr>
              <p:cNvSpPr/>
              <p:nvPr/>
            </p:nvSpPr>
            <p:spPr>
              <a:xfrm>
                <a:off x="-770397" y="1712694"/>
                <a:ext cx="614252" cy="614252"/>
              </a:xfrm>
              <a:prstGeom prst="ellipse">
                <a:avLst/>
              </a:prstGeom>
              <a:solidFill>
                <a:schemeClr val="bg1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2" name="Oval 481">
                <a:extLst>
                  <a:ext uri="{FF2B5EF4-FFF2-40B4-BE49-F238E27FC236}">
                    <a16:creationId xmlns:a16="http://schemas.microsoft.com/office/drawing/2014/main" id="{F35BEE75-4C09-4BFF-AF7D-F91E67CFCCEE}"/>
                  </a:ext>
                </a:extLst>
              </p:cNvPr>
              <p:cNvSpPr/>
              <p:nvPr/>
            </p:nvSpPr>
            <p:spPr>
              <a:xfrm>
                <a:off x="-764370" y="1712694"/>
                <a:ext cx="610095" cy="610095"/>
              </a:xfrm>
              <a:prstGeom prst="ellipse">
                <a:avLst/>
              </a:prstGeom>
              <a:blipFill dpi="0" rotWithShape="1">
                <a:blip r:embed="rId45"/>
                <a:srcRect/>
                <a:stretch>
                  <a:fillRect l="9000" t="8000" r="14000" b="5000"/>
                </a:stretch>
              </a:blipFill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63" name="Group 362">
              <a:extLst>
                <a:ext uri="{FF2B5EF4-FFF2-40B4-BE49-F238E27FC236}">
                  <a16:creationId xmlns:a16="http://schemas.microsoft.com/office/drawing/2014/main" id="{9C2993B4-07DD-4718-84FD-472F05445EE9}"/>
                </a:ext>
              </a:extLst>
            </p:cNvPr>
            <p:cNvGrpSpPr/>
            <p:nvPr/>
          </p:nvGrpSpPr>
          <p:grpSpPr>
            <a:xfrm>
              <a:off x="2185027" y="-293539"/>
              <a:ext cx="617168" cy="618122"/>
              <a:chOff x="-724950" y="692609"/>
              <a:chExt cx="623433" cy="617780"/>
            </a:xfrm>
          </p:grpSpPr>
          <p:sp>
            <p:nvSpPr>
              <p:cNvPr id="435" name="Oval 434">
                <a:extLst>
                  <a:ext uri="{FF2B5EF4-FFF2-40B4-BE49-F238E27FC236}">
                    <a16:creationId xmlns:a16="http://schemas.microsoft.com/office/drawing/2014/main" id="{3DA75125-535C-40D4-BDC3-837F8A96FD90}"/>
                  </a:ext>
                </a:extLst>
              </p:cNvPr>
              <p:cNvSpPr/>
              <p:nvPr/>
            </p:nvSpPr>
            <p:spPr>
              <a:xfrm>
                <a:off x="-715769" y="692609"/>
                <a:ext cx="614252" cy="614252"/>
              </a:xfrm>
              <a:prstGeom prst="ellipse">
                <a:avLst/>
              </a:prstGeom>
              <a:solidFill>
                <a:schemeClr val="bg1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0" name="Oval 479">
                <a:extLst>
                  <a:ext uri="{FF2B5EF4-FFF2-40B4-BE49-F238E27FC236}">
                    <a16:creationId xmlns:a16="http://schemas.microsoft.com/office/drawing/2014/main" id="{B0A8084D-173D-4270-885B-934616898488}"/>
                  </a:ext>
                </a:extLst>
              </p:cNvPr>
              <p:cNvSpPr/>
              <p:nvPr/>
            </p:nvSpPr>
            <p:spPr>
              <a:xfrm>
                <a:off x="-724950" y="696137"/>
                <a:ext cx="614252" cy="614252"/>
              </a:xfrm>
              <a:prstGeom prst="ellipse">
                <a:avLst/>
              </a:prstGeom>
              <a:blipFill dpi="0" rotWithShape="1">
                <a:blip r:embed="rId46">
                  <a:grayscl/>
                </a:blip>
                <a:srcRect/>
                <a:stretch>
                  <a:fillRect l="9000" t="11000" r="9000" b="5000"/>
                </a:stretch>
              </a:blipFill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24" name="TextBox 423">
              <a:extLst>
                <a:ext uri="{FF2B5EF4-FFF2-40B4-BE49-F238E27FC236}">
                  <a16:creationId xmlns:a16="http://schemas.microsoft.com/office/drawing/2014/main" id="{76820432-71D4-4FA3-9342-17170DF77140}"/>
                </a:ext>
              </a:extLst>
            </p:cNvPr>
            <p:cNvSpPr txBox="1"/>
            <p:nvPr/>
          </p:nvSpPr>
          <p:spPr>
            <a:xfrm>
              <a:off x="2651620" y="-247942"/>
              <a:ext cx="569173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900" dirty="0"/>
                <a:t>Testing</a:t>
              </a:r>
            </a:p>
          </p:txBody>
        </p:sp>
        <p:sp>
          <p:nvSpPr>
            <p:cNvPr id="425" name="TextBox 424">
              <a:extLst>
                <a:ext uri="{FF2B5EF4-FFF2-40B4-BE49-F238E27FC236}">
                  <a16:creationId xmlns:a16="http://schemas.microsoft.com/office/drawing/2014/main" id="{32694D00-58ED-4BE8-ACA2-BAF199730EFA}"/>
                </a:ext>
              </a:extLst>
            </p:cNvPr>
            <p:cNvSpPr txBox="1"/>
            <p:nvPr/>
          </p:nvSpPr>
          <p:spPr>
            <a:xfrm>
              <a:off x="2651620" y="56818"/>
              <a:ext cx="569173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900" dirty="0"/>
                <a:t>Tracing</a:t>
              </a:r>
            </a:p>
          </p:txBody>
        </p:sp>
        <p:sp>
          <p:nvSpPr>
            <p:cNvPr id="426" name="TextBox 425">
              <a:extLst>
                <a:ext uri="{FF2B5EF4-FFF2-40B4-BE49-F238E27FC236}">
                  <a16:creationId xmlns:a16="http://schemas.microsoft.com/office/drawing/2014/main" id="{5679AD91-AF3C-4F30-9B07-820DA133130B}"/>
                </a:ext>
              </a:extLst>
            </p:cNvPr>
            <p:cNvSpPr txBox="1"/>
            <p:nvPr/>
          </p:nvSpPr>
          <p:spPr>
            <a:xfrm>
              <a:off x="2704433" y="-96456"/>
              <a:ext cx="389907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900" dirty="0"/>
                <a:t>&amp;</a:t>
              </a:r>
            </a:p>
          </p:txBody>
        </p:sp>
      </p:grpSp>
      <p:grpSp>
        <p:nvGrpSpPr>
          <p:cNvPr id="483" name="Group 482">
            <a:extLst>
              <a:ext uri="{FF2B5EF4-FFF2-40B4-BE49-F238E27FC236}">
                <a16:creationId xmlns:a16="http://schemas.microsoft.com/office/drawing/2014/main" id="{C7880059-8A4C-4052-A039-43F41D21BDE2}"/>
              </a:ext>
            </a:extLst>
          </p:cNvPr>
          <p:cNvGrpSpPr/>
          <p:nvPr/>
        </p:nvGrpSpPr>
        <p:grpSpPr>
          <a:xfrm>
            <a:off x="-75459" y="548952"/>
            <a:ext cx="1367106" cy="1332296"/>
            <a:chOff x="-95187" y="549391"/>
            <a:chExt cx="1367106" cy="1332296"/>
          </a:xfrm>
        </p:grpSpPr>
        <p:grpSp>
          <p:nvGrpSpPr>
            <p:cNvPr id="488" name="Group 487">
              <a:extLst>
                <a:ext uri="{FF2B5EF4-FFF2-40B4-BE49-F238E27FC236}">
                  <a16:creationId xmlns:a16="http://schemas.microsoft.com/office/drawing/2014/main" id="{B135DA38-234C-4FF6-9893-67E044CF338C}"/>
                </a:ext>
              </a:extLst>
            </p:cNvPr>
            <p:cNvGrpSpPr/>
            <p:nvPr/>
          </p:nvGrpSpPr>
          <p:grpSpPr>
            <a:xfrm>
              <a:off x="143503" y="549391"/>
              <a:ext cx="874800" cy="874800"/>
              <a:chOff x="27802" y="1396977"/>
              <a:chExt cx="658091" cy="656883"/>
            </a:xfrm>
          </p:grpSpPr>
          <p:sp>
            <p:nvSpPr>
              <p:cNvPr id="498" name="Oval 497">
                <a:extLst>
                  <a:ext uri="{FF2B5EF4-FFF2-40B4-BE49-F238E27FC236}">
                    <a16:creationId xmlns:a16="http://schemas.microsoft.com/office/drawing/2014/main" id="{958316D8-6F6F-40CE-B3C4-445EBA5CC421}"/>
                  </a:ext>
                </a:extLst>
              </p:cNvPr>
              <p:cNvSpPr/>
              <p:nvPr/>
            </p:nvSpPr>
            <p:spPr>
              <a:xfrm>
                <a:off x="36274" y="1398062"/>
                <a:ext cx="649619" cy="649620"/>
              </a:xfrm>
              <a:prstGeom prst="ellipse">
                <a:avLst/>
              </a:prstGeom>
              <a:solidFill>
                <a:srgbClr val="81AABA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99" name="Oval 498">
                <a:extLst>
                  <a:ext uri="{FF2B5EF4-FFF2-40B4-BE49-F238E27FC236}">
                    <a16:creationId xmlns:a16="http://schemas.microsoft.com/office/drawing/2014/main" id="{A822A674-541A-450E-AA82-21A5E15BB71E}"/>
                  </a:ext>
                </a:extLst>
              </p:cNvPr>
              <p:cNvSpPr/>
              <p:nvPr/>
            </p:nvSpPr>
            <p:spPr>
              <a:xfrm flipH="1">
                <a:off x="27802" y="1396977"/>
                <a:ext cx="656882" cy="656883"/>
              </a:xfrm>
              <a:prstGeom prst="ellipse">
                <a:avLst/>
              </a:prstGeom>
              <a:blipFill dpi="0" rotWithShape="1">
                <a:blip r:embed="rId47">
                  <a:extLst>
                    <a:ext uri="{BEBA8EAE-BF5A-486C-A8C5-ECC9F3942E4B}">
                      <a14:imgProps xmlns:a14="http://schemas.microsoft.com/office/drawing/2010/main">
                        <a14:imgLayer r:embed="rId48">
                          <a14:imgEffect>
                            <a14:colorTemperature colorTemp="4700"/>
                          </a14:imgEffect>
                          <a14:imgEffect>
                            <a14:saturation sat="33000"/>
                          </a14:imgEffect>
                        </a14:imgLayer>
                      </a14:imgProps>
                    </a:ext>
                  </a:extLst>
                </a:blip>
                <a:srcRect/>
                <a:stretch>
                  <a:fillRect l="9000" t="6000" r="9000" b="-1000"/>
                </a:stretch>
              </a:blipFill>
              <a:ln w="158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91" name="Group 490">
              <a:extLst>
                <a:ext uri="{FF2B5EF4-FFF2-40B4-BE49-F238E27FC236}">
                  <a16:creationId xmlns:a16="http://schemas.microsoft.com/office/drawing/2014/main" id="{657DAD1A-9B79-4D00-903C-4D41CB541568}"/>
                </a:ext>
              </a:extLst>
            </p:cNvPr>
            <p:cNvGrpSpPr/>
            <p:nvPr/>
          </p:nvGrpSpPr>
          <p:grpSpPr>
            <a:xfrm>
              <a:off x="-95187" y="1375546"/>
              <a:ext cx="1367106" cy="506141"/>
              <a:chOff x="-95187" y="1375546"/>
              <a:chExt cx="1367106" cy="506141"/>
            </a:xfrm>
          </p:grpSpPr>
          <p:sp>
            <p:nvSpPr>
              <p:cNvPr id="495" name="TextBox 494">
                <a:extLst>
                  <a:ext uri="{FF2B5EF4-FFF2-40B4-BE49-F238E27FC236}">
                    <a16:creationId xmlns:a16="http://schemas.microsoft.com/office/drawing/2014/main" id="{BC80BDAD-427A-4AD2-9D5B-C828C0321BFD}"/>
                  </a:ext>
                </a:extLst>
              </p:cNvPr>
              <p:cNvSpPr txBox="1"/>
              <p:nvPr/>
            </p:nvSpPr>
            <p:spPr>
              <a:xfrm>
                <a:off x="-95187" y="1519346"/>
                <a:ext cx="1367106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dirty="0"/>
                  <a:t>PSYCHOLOGICAL</a:t>
                </a:r>
              </a:p>
            </p:txBody>
          </p:sp>
          <p:sp>
            <p:nvSpPr>
              <p:cNvPr id="496" name="TextBox 495">
                <a:extLst>
                  <a:ext uri="{FF2B5EF4-FFF2-40B4-BE49-F238E27FC236}">
                    <a16:creationId xmlns:a16="http://schemas.microsoft.com/office/drawing/2014/main" id="{9FCC66A4-1FFE-4D4D-826B-BD1C098AF399}"/>
                  </a:ext>
                </a:extLst>
              </p:cNvPr>
              <p:cNvSpPr txBox="1"/>
              <p:nvPr/>
            </p:nvSpPr>
            <p:spPr>
              <a:xfrm>
                <a:off x="-27382" y="1375546"/>
                <a:ext cx="1244251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ar-OM" sz="1000" dirty="0">
                    <a:latin typeface="Microsoft Sans Serif" panose="020B0604020202020204" pitchFamily="34" charset="0"/>
                    <a:ea typeface="Microsoft Sans Serif" panose="020B0604020202020204" pitchFamily="34" charset="0"/>
                    <a:cs typeface="Microsoft Sans Serif" panose="020B0604020202020204" pitchFamily="34" charset="0"/>
                  </a:rPr>
                  <a:t>اعتلال في الصحة النفسية</a:t>
                </a:r>
                <a:endParaRPr lang="en-US" sz="1000" dirty="0"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endParaRPr>
              </a:p>
            </p:txBody>
          </p:sp>
          <p:sp>
            <p:nvSpPr>
              <p:cNvPr id="497" name="Rectangle 496">
                <a:extLst>
                  <a:ext uri="{FF2B5EF4-FFF2-40B4-BE49-F238E27FC236}">
                    <a16:creationId xmlns:a16="http://schemas.microsoft.com/office/drawing/2014/main" id="{10E4A63C-8BE9-4F2C-AB37-05EFBAF4ACFF}"/>
                  </a:ext>
                </a:extLst>
              </p:cNvPr>
              <p:cNvSpPr/>
              <p:nvPr/>
            </p:nvSpPr>
            <p:spPr>
              <a:xfrm>
                <a:off x="310817" y="1635466"/>
                <a:ext cx="538930" cy="2462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000" dirty="0"/>
                  <a:t>ISSUES</a:t>
                </a:r>
              </a:p>
            </p:txBody>
          </p:sp>
        </p:grpSp>
      </p:grpSp>
      <p:sp>
        <p:nvSpPr>
          <p:cNvPr id="500" name="Speech Bubble: Oval 499">
            <a:extLst>
              <a:ext uri="{FF2B5EF4-FFF2-40B4-BE49-F238E27FC236}">
                <a16:creationId xmlns:a16="http://schemas.microsoft.com/office/drawing/2014/main" id="{6C01DBA9-1771-454F-9A41-D8FACB00FAA2}"/>
              </a:ext>
            </a:extLst>
          </p:cNvPr>
          <p:cNvSpPr/>
          <p:nvPr/>
        </p:nvSpPr>
        <p:spPr>
          <a:xfrm>
            <a:off x="1143510" y="39427"/>
            <a:ext cx="673428" cy="684774"/>
          </a:xfrm>
          <a:prstGeom prst="wedgeEllipseCallout">
            <a:avLst>
              <a:gd name="adj1" fmla="val -78340"/>
              <a:gd name="adj2" fmla="val 49958"/>
            </a:avLst>
          </a:prstGeom>
          <a:solidFill>
            <a:schemeClr val="bg1"/>
          </a:solidFill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01" name="Group 500">
            <a:extLst>
              <a:ext uri="{FF2B5EF4-FFF2-40B4-BE49-F238E27FC236}">
                <a16:creationId xmlns:a16="http://schemas.microsoft.com/office/drawing/2014/main" id="{3E1BFCC5-7572-44E9-8594-3A00B4A5AD31}"/>
              </a:ext>
            </a:extLst>
          </p:cNvPr>
          <p:cNvGrpSpPr/>
          <p:nvPr/>
        </p:nvGrpSpPr>
        <p:grpSpPr>
          <a:xfrm>
            <a:off x="1253818" y="1177299"/>
            <a:ext cx="1135970" cy="1009516"/>
            <a:chOff x="1350763" y="1209828"/>
            <a:chExt cx="1135970" cy="1009516"/>
          </a:xfrm>
        </p:grpSpPr>
        <p:sp>
          <p:nvSpPr>
            <p:cNvPr id="502" name="Oval 501">
              <a:extLst>
                <a:ext uri="{FF2B5EF4-FFF2-40B4-BE49-F238E27FC236}">
                  <a16:creationId xmlns:a16="http://schemas.microsoft.com/office/drawing/2014/main" id="{CC991A8E-E53B-4FF6-9BE8-4FBFB00613A4}"/>
                </a:ext>
              </a:extLst>
            </p:cNvPr>
            <p:cNvSpPr/>
            <p:nvPr/>
          </p:nvSpPr>
          <p:spPr>
            <a:xfrm>
              <a:off x="1437386" y="1227497"/>
              <a:ext cx="991844" cy="991847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3" name="Rectangle 502">
              <a:extLst>
                <a:ext uri="{FF2B5EF4-FFF2-40B4-BE49-F238E27FC236}">
                  <a16:creationId xmlns:a16="http://schemas.microsoft.com/office/drawing/2014/main" id="{1E30B01A-2DFC-42D5-84D2-68B2650F1FB1}"/>
                </a:ext>
              </a:extLst>
            </p:cNvPr>
            <p:cNvSpPr/>
            <p:nvPr/>
          </p:nvSpPr>
          <p:spPr>
            <a:xfrm>
              <a:off x="1514607" y="1209828"/>
              <a:ext cx="741739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sz="800" b="1" dirty="0"/>
                <a:t>Hotline</a:t>
              </a:r>
            </a:p>
          </p:txBody>
        </p:sp>
        <p:sp>
          <p:nvSpPr>
            <p:cNvPr id="504" name="Rectangle 503">
              <a:extLst>
                <a:ext uri="{FF2B5EF4-FFF2-40B4-BE49-F238E27FC236}">
                  <a16:creationId xmlns:a16="http://schemas.microsoft.com/office/drawing/2014/main" id="{A9EE3621-8BE4-429D-8ED6-BE961B649B1C}"/>
                </a:ext>
              </a:extLst>
            </p:cNvPr>
            <p:cNvSpPr/>
            <p:nvPr/>
          </p:nvSpPr>
          <p:spPr>
            <a:xfrm>
              <a:off x="1666111" y="1316687"/>
              <a:ext cx="723275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900" b="1" dirty="0">
                  <a:solidFill>
                    <a:srgbClr val="FF0000"/>
                  </a:solidFill>
                </a:rPr>
                <a:t>   24441999</a:t>
              </a:r>
              <a:endParaRPr lang="en-US" sz="900" dirty="0"/>
            </a:p>
          </p:txBody>
        </p:sp>
        <p:pic>
          <p:nvPicPr>
            <p:cNvPr id="505" name="Picture 504">
              <a:extLst>
                <a:ext uri="{FF2B5EF4-FFF2-40B4-BE49-F238E27FC236}">
                  <a16:creationId xmlns:a16="http://schemas.microsoft.com/office/drawing/2014/main" id="{6DDB3553-E0BE-4F80-B8FF-E0AFEAC972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46350" y="1310613"/>
              <a:ext cx="169151" cy="174984"/>
            </a:xfrm>
            <a:prstGeom prst="rect">
              <a:avLst/>
            </a:prstGeom>
          </p:spPr>
        </p:pic>
        <p:sp>
          <p:nvSpPr>
            <p:cNvPr id="506" name="Rectangle 505">
              <a:extLst>
                <a:ext uri="{FF2B5EF4-FFF2-40B4-BE49-F238E27FC236}">
                  <a16:creationId xmlns:a16="http://schemas.microsoft.com/office/drawing/2014/main" id="{86642026-1495-40F1-B037-F9B1F0CAD022}"/>
                </a:ext>
              </a:extLst>
            </p:cNvPr>
            <p:cNvSpPr/>
            <p:nvPr/>
          </p:nvSpPr>
          <p:spPr>
            <a:xfrm>
              <a:off x="1866050" y="1463619"/>
              <a:ext cx="620683" cy="3539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850" b="1" dirty="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24671333</a:t>
              </a:r>
            </a:p>
            <a:p>
              <a:r>
                <a:rPr lang="en-US" sz="850" b="1" dirty="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24677439</a:t>
              </a:r>
              <a:endParaRPr lang="en-US" sz="850" b="1" dirty="0"/>
            </a:p>
          </p:txBody>
        </p:sp>
        <p:sp>
          <p:nvSpPr>
            <p:cNvPr id="507" name="Rectangle 506">
              <a:extLst>
                <a:ext uri="{FF2B5EF4-FFF2-40B4-BE49-F238E27FC236}">
                  <a16:creationId xmlns:a16="http://schemas.microsoft.com/office/drawing/2014/main" id="{2A6B5EB4-3E06-410B-B289-76D72D5E4EE1}"/>
                </a:ext>
              </a:extLst>
            </p:cNvPr>
            <p:cNvSpPr/>
            <p:nvPr/>
          </p:nvSpPr>
          <p:spPr>
            <a:xfrm>
              <a:off x="1477241" y="1752330"/>
              <a:ext cx="939947" cy="353943"/>
            </a:xfrm>
            <a:prstGeom prst="rect">
              <a:avLst/>
            </a:prstGeom>
            <a:effectLst>
              <a:outerShdw blurRad="50800" dist="38100" dir="2700000" algn="tl" rotWithShape="0">
                <a:schemeClr val="bg1">
                  <a:alpha val="82000"/>
                </a:schemeClr>
              </a:outerShdw>
            </a:effectLst>
          </p:spPr>
          <p:txBody>
            <a:bodyPr wrap="square">
              <a:spAutoFit/>
            </a:bodyPr>
            <a:lstStyle/>
            <a:p>
              <a:r>
                <a:rPr lang="en-US" sz="850" dirty="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North: </a:t>
              </a:r>
              <a:r>
                <a:rPr lang="en-US" sz="850" b="1" dirty="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91409386</a:t>
              </a:r>
            </a:p>
            <a:p>
              <a:r>
                <a:rPr lang="en-US" sz="850" dirty="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South: </a:t>
              </a:r>
              <a:r>
                <a:rPr lang="en-US" sz="850" b="1" dirty="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91408162</a:t>
              </a:r>
              <a:endParaRPr lang="en-US" sz="850" dirty="0"/>
            </a:p>
          </p:txBody>
        </p:sp>
        <p:grpSp>
          <p:nvGrpSpPr>
            <p:cNvPr id="508" name="Group 507">
              <a:extLst>
                <a:ext uri="{FF2B5EF4-FFF2-40B4-BE49-F238E27FC236}">
                  <a16:creationId xmlns:a16="http://schemas.microsoft.com/office/drawing/2014/main" id="{D9A54D3B-369F-40FF-8B21-EC4027BCA132}"/>
                </a:ext>
              </a:extLst>
            </p:cNvPr>
            <p:cNvGrpSpPr/>
            <p:nvPr/>
          </p:nvGrpSpPr>
          <p:grpSpPr>
            <a:xfrm>
              <a:off x="1350763" y="1490129"/>
              <a:ext cx="661160" cy="305132"/>
              <a:chOff x="1257454" y="1417696"/>
              <a:chExt cx="661160" cy="305132"/>
            </a:xfrm>
          </p:grpSpPr>
          <p:sp>
            <p:nvSpPr>
              <p:cNvPr id="509" name="Rectangle 508">
                <a:extLst>
                  <a:ext uri="{FF2B5EF4-FFF2-40B4-BE49-F238E27FC236}">
                    <a16:creationId xmlns:a16="http://schemas.microsoft.com/office/drawing/2014/main" id="{028629F1-47A1-4241-BC6C-C86842CA1D60}"/>
                  </a:ext>
                </a:extLst>
              </p:cNvPr>
              <p:cNvSpPr/>
              <p:nvPr/>
            </p:nvSpPr>
            <p:spPr>
              <a:xfrm>
                <a:off x="1257454" y="1417696"/>
                <a:ext cx="654339" cy="2154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:r>
                  <a:rPr lang="en-US" sz="800" b="1" dirty="0"/>
                  <a:t>MAF</a:t>
                </a:r>
              </a:p>
            </p:txBody>
          </p:sp>
          <p:pic>
            <p:nvPicPr>
              <p:cNvPr id="510" name="Picture 509">
                <a:extLst>
                  <a:ext uri="{FF2B5EF4-FFF2-40B4-BE49-F238E27FC236}">
                    <a16:creationId xmlns:a16="http://schemas.microsoft.com/office/drawing/2014/main" id="{F78A51EE-1769-45C6-A596-872893F881D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8547"/>
              <a:stretch/>
            </p:blipFill>
            <p:spPr>
              <a:xfrm>
                <a:off x="1374879" y="1470823"/>
                <a:ext cx="234047" cy="190988"/>
              </a:xfrm>
              <a:prstGeom prst="rect">
                <a:avLst/>
              </a:prstGeom>
              <a:effectLst/>
            </p:spPr>
          </p:pic>
          <p:sp>
            <p:nvSpPr>
              <p:cNvPr id="511" name="Rectangle 510">
                <a:extLst>
                  <a:ext uri="{FF2B5EF4-FFF2-40B4-BE49-F238E27FC236}">
                    <a16:creationId xmlns:a16="http://schemas.microsoft.com/office/drawing/2014/main" id="{20EF626B-DE8F-4F4B-AAB1-C3959C6469AE}"/>
                  </a:ext>
                </a:extLst>
              </p:cNvPr>
              <p:cNvSpPr/>
              <p:nvPr/>
            </p:nvSpPr>
            <p:spPr>
              <a:xfrm>
                <a:off x="1264275" y="1507384"/>
                <a:ext cx="654339" cy="2154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:r>
                  <a:rPr lang="en-US" sz="800" b="1" dirty="0"/>
                  <a:t>Clinic</a:t>
                </a:r>
              </a:p>
            </p:txBody>
          </p:sp>
        </p:grpSp>
      </p:grpSp>
      <p:grpSp>
        <p:nvGrpSpPr>
          <p:cNvPr id="512" name="Group 511">
            <a:extLst>
              <a:ext uri="{FF2B5EF4-FFF2-40B4-BE49-F238E27FC236}">
                <a16:creationId xmlns:a16="http://schemas.microsoft.com/office/drawing/2014/main" id="{BB51743F-66BA-4DCB-914F-CCA9BF793590}"/>
              </a:ext>
            </a:extLst>
          </p:cNvPr>
          <p:cNvGrpSpPr/>
          <p:nvPr/>
        </p:nvGrpSpPr>
        <p:grpSpPr>
          <a:xfrm>
            <a:off x="1107572" y="49551"/>
            <a:ext cx="763222" cy="655967"/>
            <a:chOff x="1928891" y="242165"/>
            <a:chExt cx="926491" cy="796289"/>
          </a:xfrm>
        </p:grpSpPr>
        <p:sp>
          <p:nvSpPr>
            <p:cNvPr id="513" name="Oval 512">
              <a:extLst>
                <a:ext uri="{FF2B5EF4-FFF2-40B4-BE49-F238E27FC236}">
                  <a16:creationId xmlns:a16="http://schemas.microsoft.com/office/drawing/2014/main" id="{8863CA7C-A2B7-47A2-8EF0-56B3FFD42213}"/>
                </a:ext>
              </a:extLst>
            </p:cNvPr>
            <p:cNvSpPr/>
            <p:nvPr/>
          </p:nvSpPr>
          <p:spPr>
            <a:xfrm>
              <a:off x="1985621" y="242165"/>
              <a:ext cx="796290" cy="796289"/>
            </a:xfrm>
            <a:prstGeom prst="ellipse">
              <a:avLst/>
            </a:prstGeom>
            <a:blipFill dpi="0" rotWithShape="1">
              <a:blip r:embed="rId50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 l="-243000" t="-61000" r="-99000" b="-71000"/>
              </a:stretch>
            </a:blip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4" name="Rectangle 513">
              <a:extLst>
                <a:ext uri="{FF2B5EF4-FFF2-40B4-BE49-F238E27FC236}">
                  <a16:creationId xmlns:a16="http://schemas.microsoft.com/office/drawing/2014/main" id="{86E6FD14-E02C-4479-A4F2-540CAC0C73FB}"/>
                </a:ext>
              </a:extLst>
            </p:cNvPr>
            <p:cNvSpPr/>
            <p:nvPr/>
          </p:nvSpPr>
          <p:spPr>
            <a:xfrm>
              <a:off x="1928891" y="294729"/>
              <a:ext cx="926491" cy="616465"/>
            </a:xfrm>
            <a:prstGeom prst="rect">
              <a:avLst/>
            </a:prstGeom>
            <a:effectLst>
              <a:outerShdw blurRad="50800" dist="38100" dir="2700000" algn="tl" rotWithShape="0">
                <a:schemeClr val="bg1">
                  <a:alpha val="79000"/>
                </a:schemeClr>
              </a:outerShdw>
            </a:effectLst>
          </p:spPr>
          <p:txBody>
            <a:bodyPr wrap="square">
              <a:spAutoFit/>
            </a:bodyPr>
            <a:lstStyle/>
            <a:p>
              <a:pPr algn="ctr"/>
              <a:r>
                <a:rPr lang="en-US" sz="900" b="1" dirty="0"/>
                <a:t>Employee</a:t>
              </a:r>
            </a:p>
            <a:p>
              <a:pPr algn="ctr"/>
              <a:r>
                <a:rPr lang="en-US" sz="900" b="1" dirty="0"/>
                <a:t>Assistance</a:t>
              </a:r>
            </a:p>
            <a:p>
              <a:pPr algn="ctr"/>
              <a:r>
                <a:rPr lang="en-US" sz="900" b="1" dirty="0" err="1"/>
                <a:t>Programme</a:t>
              </a:r>
              <a:endParaRPr lang="en-US" sz="900" b="1" dirty="0"/>
            </a:p>
          </p:txBody>
        </p:sp>
      </p:grpSp>
      <p:pic>
        <p:nvPicPr>
          <p:cNvPr id="515" name="Picture 514" descr="A close up of a logo&#10;&#10;Description automatically generated">
            <a:extLst>
              <a:ext uri="{FF2B5EF4-FFF2-40B4-BE49-F238E27FC236}">
                <a16:creationId xmlns:a16="http://schemas.microsoft.com/office/drawing/2014/main" id="{1FA5D4A5-1982-43E0-9F77-EDFEC6261703}"/>
              </a:ext>
            </a:extLst>
          </p:cNvPr>
          <p:cNvPicPr>
            <a:picLocks noChangeAspect="1"/>
          </p:cNvPicPr>
          <p:nvPr/>
        </p:nvPicPr>
        <p:blipFill>
          <a:blip r:embed="rId51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52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272492">
            <a:off x="2141675" y="1837964"/>
            <a:ext cx="349218" cy="349218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9F9D0DDD-2CF2-4A22-83B8-3CCB2BC4002F}"/>
              </a:ext>
            </a:extLst>
          </p:cNvPr>
          <p:cNvGrpSpPr/>
          <p:nvPr/>
        </p:nvGrpSpPr>
        <p:grpSpPr>
          <a:xfrm>
            <a:off x="4379448" y="1930879"/>
            <a:ext cx="585323" cy="585323"/>
            <a:chOff x="-1244579" y="49109"/>
            <a:chExt cx="585323" cy="585323"/>
          </a:xfrm>
        </p:grpSpPr>
        <p:sp>
          <p:nvSpPr>
            <p:cNvPr id="597" name="Oval 596">
              <a:extLst>
                <a:ext uri="{FF2B5EF4-FFF2-40B4-BE49-F238E27FC236}">
                  <a16:creationId xmlns:a16="http://schemas.microsoft.com/office/drawing/2014/main" id="{3E2DE38E-1DB0-43F5-A0C9-2722028CE0ED}"/>
                </a:ext>
              </a:extLst>
            </p:cNvPr>
            <p:cNvSpPr/>
            <p:nvPr/>
          </p:nvSpPr>
          <p:spPr>
            <a:xfrm>
              <a:off x="-1244579" y="49109"/>
              <a:ext cx="585323" cy="585323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8" name="TextBox 597">
              <a:extLst>
                <a:ext uri="{FF2B5EF4-FFF2-40B4-BE49-F238E27FC236}">
                  <a16:creationId xmlns:a16="http://schemas.microsoft.com/office/drawing/2014/main" id="{CA254E44-DF6D-4F77-8796-D1BEFDCF3979}"/>
                </a:ext>
              </a:extLst>
            </p:cNvPr>
            <p:cNvSpPr txBox="1"/>
            <p:nvPr/>
          </p:nvSpPr>
          <p:spPr>
            <a:xfrm>
              <a:off x="-1160875" y="13318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7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9851E6B-C327-44B0-8A0E-2E1A7A681B07}"/>
              </a:ext>
            </a:extLst>
          </p:cNvPr>
          <p:cNvGrpSpPr/>
          <p:nvPr/>
        </p:nvGrpSpPr>
        <p:grpSpPr>
          <a:xfrm>
            <a:off x="3988177" y="1262970"/>
            <a:ext cx="607367" cy="607367"/>
            <a:chOff x="-1635923" y="-626135"/>
            <a:chExt cx="607367" cy="607367"/>
          </a:xfrm>
        </p:grpSpPr>
        <p:sp>
          <p:nvSpPr>
            <p:cNvPr id="596" name="Oval 595">
              <a:extLst>
                <a:ext uri="{FF2B5EF4-FFF2-40B4-BE49-F238E27FC236}">
                  <a16:creationId xmlns:a16="http://schemas.microsoft.com/office/drawing/2014/main" id="{6C952217-1047-407E-9CB0-198FD12AD459}"/>
                </a:ext>
              </a:extLst>
            </p:cNvPr>
            <p:cNvSpPr/>
            <p:nvPr/>
          </p:nvSpPr>
          <p:spPr>
            <a:xfrm>
              <a:off x="-1635923" y="-626135"/>
              <a:ext cx="607367" cy="607367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9" name="TextBox 598">
              <a:extLst>
                <a:ext uri="{FF2B5EF4-FFF2-40B4-BE49-F238E27FC236}">
                  <a16:creationId xmlns:a16="http://schemas.microsoft.com/office/drawing/2014/main" id="{1C078442-9C4D-47C2-ABD0-7DA16C1EE342}"/>
                </a:ext>
              </a:extLst>
            </p:cNvPr>
            <p:cNvSpPr txBox="1"/>
            <p:nvPr/>
          </p:nvSpPr>
          <p:spPr>
            <a:xfrm>
              <a:off x="-1531190" y="-50901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8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A1D7972-5789-4355-BD64-D96B8C5B6749}"/>
              </a:ext>
            </a:extLst>
          </p:cNvPr>
          <p:cNvGrpSpPr/>
          <p:nvPr/>
        </p:nvGrpSpPr>
        <p:grpSpPr>
          <a:xfrm>
            <a:off x="3524770" y="615667"/>
            <a:ext cx="607367" cy="607367"/>
            <a:chOff x="-2079743" y="-1266236"/>
            <a:chExt cx="607367" cy="607367"/>
          </a:xfrm>
        </p:grpSpPr>
        <p:sp>
          <p:nvSpPr>
            <p:cNvPr id="595" name="Oval 594">
              <a:extLst>
                <a:ext uri="{FF2B5EF4-FFF2-40B4-BE49-F238E27FC236}">
                  <a16:creationId xmlns:a16="http://schemas.microsoft.com/office/drawing/2014/main" id="{6FB7B6EA-2677-4F99-8A70-C93BD1F7CA51}"/>
                </a:ext>
              </a:extLst>
            </p:cNvPr>
            <p:cNvSpPr/>
            <p:nvPr/>
          </p:nvSpPr>
          <p:spPr>
            <a:xfrm>
              <a:off x="-2079743" y="-1266236"/>
              <a:ext cx="607367" cy="607367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0" name="TextBox 599">
              <a:extLst>
                <a:ext uri="{FF2B5EF4-FFF2-40B4-BE49-F238E27FC236}">
                  <a16:creationId xmlns:a16="http://schemas.microsoft.com/office/drawing/2014/main" id="{2453A702-659C-46CF-9827-572B900FE48F}"/>
                </a:ext>
              </a:extLst>
            </p:cNvPr>
            <p:cNvSpPr txBox="1"/>
            <p:nvPr/>
          </p:nvSpPr>
          <p:spPr>
            <a:xfrm>
              <a:off x="-1919119" y="-115118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9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EBF8744-5A74-488B-A852-11DC31254272}"/>
              </a:ext>
            </a:extLst>
          </p:cNvPr>
          <p:cNvGrpSpPr/>
          <p:nvPr/>
        </p:nvGrpSpPr>
        <p:grpSpPr>
          <a:xfrm>
            <a:off x="2991001" y="45749"/>
            <a:ext cx="629359" cy="629359"/>
            <a:chOff x="-2962255" y="-1040297"/>
            <a:chExt cx="629359" cy="629359"/>
          </a:xfrm>
        </p:grpSpPr>
        <p:sp>
          <p:nvSpPr>
            <p:cNvPr id="591" name="Oval 590">
              <a:extLst>
                <a:ext uri="{FF2B5EF4-FFF2-40B4-BE49-F238E27FC236}">
                  <a16:creationId xmlns:a16="http://schemas.microsoft.com/office/drawing/2014/main" id="{EC48A0AE-380B-4EAB-A85C-A5E45A7F1CDA}"/>
                </a:ext>
              </a:extLst>
            </p:cNvPr>
            <p:cNvSpPr/>
            <p:nvPr/>
          </p:nvSpPr>
          <p:spPr>
            <a:xfrm>
              <a:off x="-2962255" y="-1040297"/>
              <a:ext cx="629359" cy="629359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1" name="TextBox 600">
              <a:extLst>
                <a:ext uri="{FF2B5EF4-FFF2-40B4-BE49-F238E27FC236}">
                  <a16:creationId xmlns:a16="http://schemas.microsoft.com/office/drawing/2014/main" id="{56D2595C-099F-46B6-AED9-7E59294E96F8}"/>
                </a:ext>
              </a:extLst>
            </p:cNvPr>
            <p:cNvSpPr txBox="1"/>
            <p:nvPr/>
          </p:nvSpPr>
          <p:spPr>
            <a:xfrm>
              <a:off x="-2859253" y="-923002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10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0B6431C4-2E0F-41FB-BC80-1A7D53B50184}"/>
              </a:ext>
            </a:extLst>
          </p:cNvPr>
          <p:cNvGrpSpPr/>
          <p:nvPr/>
        </p:nvGrpSpPr>
        <p:grpSpPr>
          <a:xfrm>
            <a:off x="2049684" y="54411"/>
            <a:ext cx="607367" cy="607367"/>
            <a:chOff x="-2533056" y="-1846543"/>
            <a:chExt cx="607367" cy="607367"/>
          </a:xfrm>
        </p:grpSpPr>
        <p:sp>
          <p:nvSpPr>
            <p:cNvPr id="594" name="Oval 593">
              <a:extLst>
                <a:ext uri="{FF2B5EF4-FFF2-40B4-BE49-F238E27FC236}">
                  <a16:creationId xmlns:a16="http://schemas.microsoft.com/office/drawing/2014/main" id="{F55EF639-A15E-4041-A484-B69AA62D1C8F}"/>
                </a:ext>
              </a:extLst>
            </p:cNvPr>
            <p:cNvSpPr/>
            <p:nvPr/>
          </p:nvSpPr>
          <p:spPr>
            <a:xfrm>
              <a:off x="-2533056" y="-1846543"/>
              <a:ext cx="607367" cy="607367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2" name="TextBox 601">
              <a:extLst>
                <a:ext uri="{FF2B5EF4-FFF2-40B4-BE49-F238E27FC236}">
                  <a16:creationId xmlns:a16="http://schemas.microsoft.com/office/drawing/2014/main" id="{F86F1749-D162-477D-BAE3-00514F8AEAD3}"/>
                </a:ext>
              </a:extLst>
            </p:cNvPr>
            <p:cNvSpPr txBox="1"/>
            <p:nvPr/>
          </p:nvSpPr>
          <p:spPr>
            <a:xfrm>
              <a:off x="-2446406" y="-1740685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11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2506400-107D-4F26-9E61-6536BFEB95CB}"/>
              </a:ext>
            </a:extLst>
          </p:cNvPr>
          <p:cNvGrpSpPr/>
          <p:nvPr/>
        </p:nvGrpSpPr>
        <p:grpSpPr>
          <a:xfrm>
            <a:off x="1143809" y="31939"/>
            <a:ext cx="680362" cy="680362"/>
            <a:chOff x="-3537113" y="-1857765"/>
            <a:chExt cx="629359" cy="629359"/>
          </a:xfrm>
        </p:grpSpPr>
        <p:sp>
          <p:nvSpPr>
            <p:cNvPr id="592" name="Oval 591">
              <a:extLst>
                <a:ext uri="{FF2B5EF4-FFF2-40B4-BE49-F238E27FC236}">
                  <a16:creationId xmlns:a16="http://schemas.microsoft.com/office/drawing/2014/main" id="{AE5535A0-4B50-48E2-9144-72BE3424ED32}"/>
                </a:ext>
              </a:extLst>
            </p:cNvPr>
            <p:cNvSpPr/>
            <p:nvPr/>
          </p:nvSpPr>
          <p:spPr>
            <a:xfrm>
              <a:off x="-3537113" y="-1857765"/>
              <a:ext cx="629359" cy="629359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3" name="TextBox 602">
              <a:extLst>
                <a:ext uri="{FF2B5EF4-FFF2-40B4-BE49-F238E27FC236}">
                  <a16:creationId xmlns:a16="http://schemas.microsoft.com/office/drawing/2014/main" id="{F0D32EFD-9531-40FB-9F56-FD56BA82ABA3}"/>
                </a:ext>
              </a:extLst>
            </p:cNvPr>
            <p:cNvSpPr txBox="1"/>
            <p:nvPr/>
          </p:nvSpPr>
          <p:spPr>
            <a:xfrm>
              <a:off x="-3437709" y="-1729941"/>
              <a:ext cx="387316" cy="3416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13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1880923-2FD4-4308-A403-BF3CDC6B68B2}"/>
              </a:ext>
            </a:extLst>
          </p:cNvPr>
          <p:cNvGrpSpPr/>
          <p:nvPr/>
        </p:nvGrpSpPr>
        <p:grpSpPr>
          <a:xfrm>
            <a:off x="2633464" y="2322980"/>
            <a:ext cx="874524" cy="874524"/>
            <a:chOff x="-1770023" y="1846924"/>
            <a:chExt cx="874524" cy="874524"/>
          </a:xfrm>
        </p:grpSpPr>
        <p:sp>
          <p:nvSpPr>
            <p:cNvPr id="404" name="Oval 403">
              <a:extLst>
                <a:ext uri="{FF2B5EF4-FFF2-40B4-BE49-F238E27FC236}">
                  <a16:creationId xmlns:a16="http://schemas.microsoft.com/office/drawing/2014/main" id="{66FF1DDF-AE4C-4634-996E-ADCE65839568}"/>
                </a:ext>
              </a:extLst>
            </p:cNvPr>
            <p:cNvSpPr/>
            <p:nvPr/>
          </p:nvSpPr>
          <p:spPr>
            <a:xfrm>
              <a:off x="-1770023" y="1846924"/>
              <a:ext cx="874524" cy="874524"/>
            </a:xfrm>
            <a:prstGeom prst="ellipse">
              <a:avLst/>
            </a:prstGeom>
            <a:solidFill>
              <a:schemeClr val="bg1"/>
            </a:solidFill>
            <a:ln w="158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0" name="TextBox 419">
              <a:extLst>
                <a:ext uri="{FF2B5EF4-FFF2-40B4-BE49-F238E27FC236}">
                  <a16:creationId xmlns:a16="http://schemas.microsoft.com/office/drawing/2014/main" id="{7FF3C623-C501-4834-9969-799781724BE0}"/>
                </a:ext>
              </a:extLst>
            </p:cNvPr>
            <p:cNvSpPr txBox="1"/>
            <p:nvPr/>
          </p:nvSpPr>
          <p:spPr>
            <a:xfrm>
              <a:off x="-1472840" y="211156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75F39F8-4460-4DA8-94FD-A8468619D8FC}"/>
              </a:ext>
            </a:extLst>
          </p:cNvPr>
          <p:cNvGrpSpPr/>
          <p:nvPr/>
        </p:nvGrpSpPr>
        <p:grpSpPr>
          <a:xfrm>
            <a:off x="1474949" y="2298826"/>
            <a:ext cx="874524" cy="874524"/>
            <a:chOff x="-2912415" y="1153770"/>
            <a:chExt cx="874524" cy="874524"/>
          </a:xfrm>
        </p:grpSpPr>
        <p:sp>
          <p:nvSpPr>
            <p:cNvPr id="412" name="Oval 411">
              <a:extLst>
                <a:ext uri="{FF2B5EF4-FFF2-40B4-BE49-F238E27FC236}">
                  <a16:creationId xmlns:a16="http://schemas.microsoft.com/office/drawing/2014/main" id="{A009E3E1-16DC-4987-BDD2-6D9F4272A90F}"/>
                </a:ext>
              </a:extLst>
            </p:cNvPr>
            <p:cNvSpPr/>
            <p:nvPr/>
          </p:nvSpPr>
          <p:spPr>
            <a:xfrm>
              <a:off x="-2912415" y="1153770"/>
              <a:ext cx="874524" cy="874524"/>
            </a:xfrm>
            <a:prstGeom prst="ellipse">
              <a:avLst/>
            </a:prstGeom>
            <a:solidFill>
              <a:schemeClr val="bg1"/>
            </a:solidFill>
            <a:ln w="158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1" name="TextBox 420">
              <a:extLst>
                <a:ext uri="{FF2B5EF4-FFF2-40B4-BE49-F238E27FC236}">
                  <a16:creationId xmlns:a16="http://schemas.microsoft.com/office/drawing/2014/main" id="{89789E03-FD34-427C-956B-23E6E6CD4916}"/>
                </a:ext>
              </a:extLst>
            </p:cNvPr>
            <p:cNvSpPr txBox="1"/>
            <p:nvPr/>
          </p:nvSpPr>
          <p:spPr>
            <a:xfrm>
              <a:off x="-2623201" y="141869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F9965C3-9FDF-49D6-A029-57C037DEFD54}"/>
              </a:ext>
            </a:extLst>
          </p:cNvPr>
          <p:cNvGrpSpPr/>
          <p:nvPr/>
        </p:nvGrpSpPr>
        <p:grpSpPr>
          <a:xfrm>
            <a:off x="348565" y="2316764"/>
            <a:ext cx="874524" cy="874524"/>
            <a:chOff x="-4090493" y="471485"/>
            <a:chExt cx="874524" cy="874524"/>
          </a:xfrm>
        </p:grpSpPr>
        <p:sp>
          <p:nvSpPr>
            <p:cNvPr id="414" name="Oval 413">
              <a:extLst>
                <a:ext uri="{FF2B5EF4-FFF2-40B4-BE49-F238E27FC236}">
                  <a16:creationId xmlns:a16="http://schemas.microsoft.com/office/drawing/2014/main" id="{EC7546D3-7820-41FC-AF7F-AF36B9AD53B7}"/>
                </a:ext>
              </a:extLst>
            </p:cNvPr>
            <p:cNvSpPr/>
            <p:nvPr/>
          </p:nvSpPr>
          <p:spPr>
            <a:xfrm>
              <a:off x="-4090493" y="471485"/>
              <a:ext cx="874524" cy="874524"/>
            </a:xfrm>
            <a:prstGeom prst="ellipse">
              <a:avLst/>
            </a:prstGeom>
            <a:solidFill>
              <a:schemeClr val="bg1"/>
            </a:solidFill>
            <a:ln w="158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2" name="TextBox 421">
              <a:extLst>
                <a:ext uri="{FF2B5EF4-FFF2-40B4-BE49-F238E27FC236}">
                  <a16:creationId xmlns:a16="http://schemas.microsoft.com/office/drawing/2014/main" id="{C4E19466-DF9C-43F4-BF62-99C006E06C06}"/>
                </a:ext>
              </a:extLst>
            </p:cNvPr>
            <p:cNvSpPr txBox="1"/>
            <p:nvPr/>
          </p:nvSpPr>
          <p:spPr>
            <a:xfrm>
              <a:off x="-3788290" y="73863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24B7E6B-DA01-4864-99A5-257702042F79}"/>
              </a:ext>
            </a:extLst>
          </p:cNvPr>
          <p:cNvGrpSpPr/>
          <p:nvPr/>
        </p:nvGrpSpPr>
        <p:grpSpPr>
          <a:xfrm>
            <a:off x="157817" y="545694"/>
            <a:ext cx="874524" cy="874524"/>
            <a:chOff x="-3967682" y="1896647"/>
            <a:chExt cx="874524" cy="874524"/>
          </a:xfrm>
        </p:grpSpPr>
        <p:sp>
          <p:nvSpPr>
            <p:cNvPr id="417" name="Oval 416">
              <a:extLst>
                <a:ext uri="{FF2B5EF4-FFF2-40B4-BE49-F238E27FC236}">
                  <a16:creationId xmlns:a16="http://schemas.microsoft.com/office/drawing/2014/main" id="{1DB27231-C2DF-4871-B1EC-311A50984E4C}"/>
                </a:ext>
              </a:extLst>
            </p:cNvPr>
            <p:cNvSpPr/>
            <p:nvPr/>
          </p:nvSpPr>
          <p:spPr>
            <a:xfrm>
              <a:off x="-3967682" y="1896647"/>
              <a:ext cx="874524" cy="874524"/>
            </a:xfrm>
            <a:prstGeom prst="ellipse">
              <a:avLst/>
            </a:prstGeom>
            <a:solidFill>
              <a:schemeClr val="bg1"/>
            </a:solidFill>
            <a:ln w="158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3" name="TextBox 422">
              <a:extLst>
                <a:ext uri="{FF2B5EF4-FFF2-40B4-BE49-F238E27FC236}">
                  <a16:creationId xmlns:a16="http://schemas.microsoft.com/office/drawing/2014/main" id="{2299F07D-A495-481F-9DD2-16C38AA758A4}"/>
                </a:ext>
              </a:extLst>
            </p:cNvPr>
            <p:cNvSpPr txBox="1"/>
            <p:nvPr/>
          </p:nvSpPr>
          <p:spPr>
            <a:xfrm>
              <a:off x="-3686862" y="219358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6</a:t>
              </a:r>
            </a:p>
          </p:txBody>
        </p:sp>
      </p:grpSp>
      <p:grpSp>
        <p:nvGrpSpPr>
          <p:cNvPr id="517" name="Group 516">
            <a:extLst>
              <a:ext uri="{FF2B5EF4-FFF2-40B4-BE49-F238E27FC236}">
                <a16:creationId xmlns:a16="http://schemas.microsoft.com/office/drawing/2014/main" id="{A5D7B958-66E4-47EE-B05A-B022B309F5B3}"/>
              </a:ext>
            </a:extLst>
          </p:cNvPr>
          <p:cNvGrpSpPr/>
          <p:nvPr/>
        </p:nvGrpSpPr>
        <p:grpSpPr>
          <a:xfrm>
            <a:off x="1328539" y="1193467"/>
            <a:ext cx="996957" cy="996957"/>
            <a:chOff x="-3967682" y="1896647"/>
            <a:chExt cx="874524" cy="874524"/>
          </a:xfrm>
        </p:grpSpPr>
        <p:sp>
          <p:nvSpPr>
            <p:cNvPr id="518" name="Oval 517">
              <a:extLst>
                <a:ext uri="{FF2B5EF4-FFF2-40B4-BE49-F238E27FC236}">
                  <a16:creationId xmlns:a16="http://schemas.microsoft.com/office/drawing/2014/main" id="{F2BC212F-3E3F-4044-B021-2FC167AF968E}"/>
                </a:ext>
              </a:extLst>
            </p:cNvPr>
            <p:cNvSpPr/>
            <p:nvPr/>
          </p:nvSpPr>
          <p:spPr>
            <a:xfrm>
              <a:off x="-3967682" y="1896647"/>
              <a:ext cx="874524" cy="874524"/>
            </a:xfrm>
            <a:prstGeom prst="ellipse">
              <a:avLst/>
            </a:prstGeom>
            <a:solidFill>
              <a:schemeClr val="bg1"/>
            </a:solidFill>
            <a:ln w="158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9" name="TextBox 518">
              <a:extLst>
                <a:ext uri="{FF2B5EF4-FFF2-40B4-BE49-F238E27FC236}">
                  <a16:creationId xmlns:a16="http://schemas.microsoft.com/office/drawing/2014/main" id="{3BF1CC02-A549-485B-8BC2-00992A7DAB8F}"/>
                </a:ext>
              </a:extLst>
            </p:cNvPr>
            <p:cNvSpPr txBox="1"/>
            <p:nvPr/>
          </p:nvSpPr>
          <p:spPr>
            <a:xfrm>
              <a:off x="-3686862" y="219358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</p:grpSp>
      <p:grpSp>
        <p:nvGrpSpPr>
          <p:cNvPr id="520" name="Group 519">
            <a:extLst>
              <a:ext uri="{FF2B5EF4-FFF2-40B4-BE49-F238E27FC236}">
                <a16:creationId xmlns:a16="http://schemas.microsoft.com/office/drawing/2014/main" id="{0F7A50E9-9901-4CD8-848B-7DA783B49938}"/>
              </a:ext>
            </a:extLst>
          </p:cNvPr>
          <p:cNvGrpSpPr/>
          <p:nvPr/>
        </p:nvGrpSpPr>
        <p:grpSpPr>
          <a:xfrm>
            <a:off x="2308278" y="5611201"/>
            <a:ext cx="693262" cy="711959"/>
            <a:chOff x="4138449" y="4655505"/>
            <a:chExt cx="693262" cy="711959"/>
          </a:xfrm>
        </p:grpSpPr>
        <p:sp>
          <p:nvSpPr>
            <p:cNvPr id="521" name="Oval 520">
              <a:extLst>
                <a:ext uri="{FF2B5EF4-FFF2-40B4-BE49-F238E27FC236}">
                  <a16:creationId xmlns:a16="http://schemas.microsoft.com/office/drawing/2014/main" id="{5A88B84C-92E6-4B77-9C6F-80C4B23D64DF}"/>
                </a:ext>
              </a:extLst>
            </p:cNvPr>
            <p:cNvSpPr/>
            <p:nvPr/>
          </p:nvSpPr>
          <p:spPr>
            <a:xfrm>
              <a:off x="4138449" y="4655505"/>
              <a:ext cx="693262" cy="697597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22" name="Picture 521" descr="A picture containing clock, drawing&#10;&#10;Description automatically generated">
              <a:extLst>
                <a:ext uri="{FF2B5EF4-FFF2-40B4-BE49-F238E27FC236}">
                  <a16:creationId xmlns:a16="http://schemas.microsoft.com/office/drawing/2014/main" id="{CB219924-4886-4066-BDF2-656AB74CA94F}"/>
                </a:ext>
              </a:extLst>
            </p:cNvPr>
            <p:cNvPicPr>
              <a:picLocks noChangeAspect="1"/>
            </p:cNvPicPr>
            <p:nvPr/>
          </p:nvPicPr>
          <p:blipFill>
            <a:blip r:embed="rId5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53232" y="4681805"/>
              <a:ext cx="492642" cy="417631"/>
            </a:xfrm>
            <a:prstGeom prst="rect">
              <a:avLst/>
            </a:prstGeom>
          </p:spPr>
        </p:pic>
        <p:sp>
          <p:nvSpPr>
            <p:cNvPr id="523" name="TextBox 522">
              <a:extLst>
                <a:ext uri="{FF2B5EF4-FFF2-40B4-BE49-F238E27FC236}">
                  <a16:creationId xmlns:a16="http://schemas.microsoft.com/office/drawing/2014/main" id="{5196E67A-BA2E-4FB3-873C-C6865AA74560}"/>
                </a:ext>
              </a:extLst>
            </p:cNvPr>
            <p:cNvSpPr txBox="1"/>
            <p:nvPr/>
          </p:nvSpPr>
          <p:spPr>
            <a:xfrm>
              <a:off x="4238850" y="4967354"/>
              <a:ext cx="49564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/>
                <a:t> </a:t>
              </a:r>
            </a:p>
            <a:p>
              <a:r>
                <a:rPr lang="en-US" sz="1000" b="1" dirty="0"/>
                <a:t>Lunch</a:t>
              </a:r>
            </a:p>
          </p:txBody>
        </p:sp>
        <p:sp>
          <p:nvSpPr>
            <p:cNvPr id="524" name="Rectangle 523">
              <a:extLst>
                <a:ext uri="{FF2B5EF4-FFF2-40B4-BE49-F238E27FC236}">
                  <a16:creationId xmlns:a16="http://schemas.microsoft.com/office/drawing/2014/main" id="{998106BE-01AF-48CD-BD4A-1D41FFEA71E5}"/>
                </a:ext>
              </a:extLst>
            </p:cNvPr>
            <p:cNvSpPr/>
            <p:nvPr/>
          </p:nvSpPr>
          <p:spPr>
            <a:xfrm>
              <a:off x="4238405" y="5010471"/>
              <a:ext cx="498855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b="1" dirty="0"/>
                <a:t>Home</a:t>
              </a:r>
            </a:p>
          </p:txBody>
        </p:sp>
      </p:grpSp>
      <p:grpSp>
        <p:nvGrpSpPr>
          <p:cNvPr id="525" name="Group 524">
            <a:extLst>
              <a:ext uri="{FF2B5EF4-FFF2-40B4-BE49-F238E27FC236}">
                <a16:creationId xmlns:a16="http://schemas.microsoft.com/office/drawing/2014/main" id="{D3D66F74-9D90-4A0F-A192-6DB43387EE58}"/>
              </a:ext>
            </a:extLst>
          </p:cNvPr>
          <p:cNvGrpSpPr/>
          <p:nvPr/>
        </p:nvGrpSpPr>
        <p:grpSpPr>
          <a:xfrm>
            <a:off x="1040011" y="3641029"/>
            <a:ext cx="706018" cy="714208"/>
            <a:chOff x="1819425" y="3673077"/>
            <a:chExt cx="706018" cy="714208"/>
          </a:xfrm>
        </p:grpSpPr>
        <p:sp>
          <p:nvSpPr>
            <p:cNvPr id="526" name="Oval 525">
              <a:extLst>
                <a:ext uri="{FF2B5EF4-FFF2-40B4-BE49-F238E27FC236}">
                  <a16:creationId xmlns:a16="http://schemas.microsoft.com/office/drawing/2014/main" id="{1A91A673-A218-4E39-AD8F-F82917964BE7}"/>
                </a:ext>
              </a:extLst>
            </p:cNvPr>
            <p:cNvSpPr/>
            <p:nvPr/>
          </p:nvSpPr>
          <p:spPr>
            <a:xfrm>
              <a:off x="1819425" y="3673077"/>
              <a:ext cx="693262" cy="697597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27" name="Picture 526" descr="A close up of a sign&#10;&#10;Description automatically generated">
              <a:extLst>
                <a:ext uri="{FF2B5EF4-FFF2-40B4-BE49-F238E27FC236}">
                  <a16:creationId xmlns:a16="http://schemas.microsoft.com/office/drawing/2014/main" id="{A2FEC9EF-AE9F-4D59-BAF7-58ACAE4A234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309"/>
            <a:stretch/>
          </p:blipFill>
          <p:spPr>
            <a:xfrm>
              <a:off x="1831714" y="3718456"/>
              <a:ext cx="693729" cy="311653"/>
            </a:xfrm>
            <a:prstGeom prst="rect">
              <a:avLst/>
            </a:prstGeom>
          </p:spPr>
        </p:pic>
        <p:grpSp>
          <p:nvGrpSpPr>
            <p:cNvPr id="528" name="Group 527">
              <a:extLst>
                <a:ext uri="{FF2B5EF4-FFF2-40B4-BE49-F238E27FC236}">
                  <a16:creationId xmlns:a16="http://schemas.microsoft.com/office/drawing/2014/main" id="{226D9148-76FE-4568-8180-503F902603A1}"/>
                </a:ext>
              </a:extLst>
            </p:cNvPr>
            <p:cNvGrpSpPr/>
            <p:nvPr/>
          </p:nvGrpSpPr>
          <p:grpSpPr>
            <a:xfrm>
              <a:off x="1902629" y="3955423"/>
              <a:ext cx="598583" cy="431862"/>
              <a:chOff x="424720" y="5756564"/>
              <a:chExt cx="598583" cy="431862"/>
            </a:xfrm>
          </p:grpSpPr>
          <p:sp>
            <p:nvSpPr>
              <p:cNvPr id="529" name="Rectangle 528">
                <a:extLst>
                  <a:ext uri="{FF2B5EF4-FFF2-40B4-BE49-F238E27FC236}">
                    <a16:creationId xmlns:a16="http://schemas.microsoft.com/office/drawing/2014/main" id="{5AEAD348-4BB7-411F-AAD5-A82EF9169EC7}"/>
                  </a:ext>
                </a:extLst>
              </p:cNvPr>
              <p:cNvSpPr/>
              <p:nvPr/>
            </p:nvSpPr>
            <p:spPr>
              <a:xfrm>
                <a:off x="431799" y="5857751"/>
                <a:ext cx="591504" cy="2308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900" b="1" dirty="0"/>
                  <a:t>Packed </a:t>
                </a:r>
              </a:p>
            </p:txBody>
          </p:sp>
          <p:sp>
            <p:nvSpPr>
              <p:cNvPr id="530" name="TextBox 529">
                <a:extLst>
                  <a:ext uri="{FF2B5EF4-FFF2-40B4-BE49-F238E27FC236}">
                    <a16:creationId xmlns:a16="http://schemas.microsoft.com/office/drawing/2014/main" id="{B672A831-56B1-4083-ADA4-0076DAFE54D4}"/>
                  </a:ext>
                </a:extLst>
              </p:cNvPr>
              <p:cNvSpPr txBox="1"/>
              <p:nvPr/>
            </p:nvSpPr>
            <p:spPr>
              <a:xfrm>
                <a:off x="458113" y="5957594"/>
                <a:ext cx="495649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b="1" dirty="0"/>
                  <a:t>Lunch</a:t>
                </a:r>
              </a:p>
            </p:txBody>
          </p:sp>
          <p:sp>
            <p:nvSpPr>
              <p:cNvPr id="561" name="TextBox 560">
                <a:extLst>
                  <a:ext uri="{FF2B5EF4-FFF2-40B4-BE49-F238E27FC236}">
                    <a16:creationId xmlns:a16="http://schemas.microsoft.com/office/drawing/2014/main" id="{1FDC9F34-AAD8-408F-8BC6-C149C3210A41}"/>
                  </a:ext>
                </a:extLst>
              </p:cNvPr>
              <p:cNvSpPr txBox="1"/>
              <p:nvPr/>
            </p:nvSpPr>
            <p:spPr>
              <a:xfrm>
                <a:off x="424720" y="5756564"/>
                <a:ext cx="570022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b="1" dirty="0"/>
                  <a:t>Interior</a:t>
                </a:r>
              </a:p>
            </p:txBody>
          </p:sp>
        </p:grpSp>
      </p:grpSp>
      <p:grpSp>
        <p:nvGrpSpPr>
          <p:cNvPr id="562" name="Group 561">
            <a:extLst>
              <a:ext uri="{FF2B5EF4-FFF2-40B4-BE49-F238E27FC236}">
                <a16:creationId xmlns:a16="http://schemas.microsoft.com/office/drawing/2014/main" id="{F859B3D1-5B5D-4540-9AC5-2A6E4EB2940F}"/>
              </a:ext>
            </a:extLst>
          </p:cNvPr>
          <p:cNvGrpSpPr/>
          <p:nvPr/>
        </p:nvGrpSpPr>
        <p:grpSpPr>
          <a:xfrm>
            <a:off x="9648" y="4182280"/>
            <a:ext cx="2384507" cy="1761684"/>
            <a:chOff x="25925" y="3989938"/>
            <a:chExt cx="2384507" cy="1761684"/>
          </a:xfrm>
        </p:grpSpPr>
        <p:pic>
          <p:nvPicPr>
            <p:cNvPr id="563" name="Picture 562" descr="A picture containing indoor, toy, table, light&#10;&#10;Description automatically generated">
              <a:extLst>
                <a:ext uri="{FF2B5EF4-FFF2-40B4-BE49-F238E27FC236}">
                  <a16:creationId xmlns:a16="http://schemas.microsoft.com/office/drawing/2014/main" id="{F483DFDE-AB8A-4D6F-839E-2D24BA5BEE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962"/>
            <a:stretch/>
          </p:blipFill>
          <p:spPr>
            <a:xfrm>
              <a:off x="25925" y="4046057"/>
              <a:ext cx="2384507" cy="1705565"/>
            </a:xfrm>
            <a:prstGeom prst="rect">
              <a:avLst/>
            </a:prstGeom>
          </p:spPr>
        </p:pic>
        <p:sp>
          <p:nvSpPr>
            <p:cNvPr id="569" name="TextBox 568">
              <a:extLst>
                <a:ext uri="{FF2B5EF4-FFF2-40B4-BE49-F238E27FC236}">
                  <a16:creationId xmlns:a16="http://schemas.microsoft.com/office/drawing/2014/main" id="{1188563C-F427-4E92-8292-0AF5589565DA}"/>
                </a:ext>
              </a:extLst>
            </p:cNvPr>
            <p:cNvSpPr txBox="1"/>
            <p:nvPr/>
          </p:nvSpPr>
          <p:spPr>
            <a:xfrm>
              <a:off x="178421" y="3989938"/>
              <a:ext cx="62397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100" b="1" dirty="0"/>
                <a:t>COFFEE</a:t>
              </a:r>
            </a:p>
            <a:p>
              <a:pPr algn="r"/>
              <a:r>
                <a:rPr lang="en-US" sz="1100" b="1" dirty="0"/>
                <a:t>SHOP</a:t>
              </a:r>
            </a:p>
          </p:txBody>
        </p:sp>
        <p:sp>
          <p:nvSpPr>
            <p:cNvPr id="570" name="Rectangle 569">
              <a:extLst>
                <a:ext uri="{FF2B5EF4-FFF2-40B4-BE49-F238E27FC236}">
                  <a16:creationId xmlns:a16="http://schemas.microsoft.com/office/drawing/2014/main" id="{0255CC39-C5BB-426F-B70D-AA79D928E253}"/>
                </a:ext>
              </a:extLst>
            </p:cNvPr>
            <p:cNvSpPr/>
            <p:nvPr/>
          </p:nvSpPr>
          <p:spPr>
            <a:xfrm>
              <a:off x="514557" y="4976485"/>
              <a:ext cx="755791" cy="100978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chemeClr val="bg1"/>
              </a:bgClr>
            </a:pattFill>
            <a:ln>
              <a:noFill/>
            </a:ln>
            <a:scene3d>
              <a:camera prst="isometricRightUp">
                <a:rot lat="2700000" lon="18899998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1" name="Group 570">
            <a:extLst>
              <a:ext uri="{FF2B5EF4-FFF2-40B4-BE49-F238E27FC236}">
                <a16:creationId xmlns:a16="http://schemas.microsoft.com/office/drawing/2014/main" id="{70F9F8B5-58CB-4358-9BBC-79025F707CC5}"/>
              </a:ext>
            </a:extLst>
          </p:cNvPr>
          <p:cNvGrpSpPr/>
          <p:nvPr/>
        </p:nvGrpSpPr>
        <p:grpSpPr>
          <a:xfrm>
            <a:off x="3167418" y="5943725"/>
            <a:ext cx="699216" cy="705108"/>
            <a:chOff x="3431353" y="5106648"/>
            <a:chExt cx="699216" cy="705108"/>
          </a:xfrm>
        </p:grpSpPr>
        <p:sp>
          <p:nvSpPr>
            <p:cNvPr id="572" name="Oval 571">
              <a:extLst>
                <a:ext uri="{FF2B5EF4-FFF2-40B4-BE49-F238E27FC236}">
                  <a16:creationId xmlns:a16="http://schemas.microsoft.com/office/drawing/2014/main" id="{585E7CFE-7E67-4657-B1AF-E59F17A07D84}"/>
                </a:ext>
              </a:extLst>
            </p:cNvPr>
            <p:cNvSpPr/>
            <p:nvPr/>
          </p:nvSpPr>
          <p:spPr>
            <a:xfrm>
              <a:off x="3437307" y="5106648"/>
              <a:ext cx="693262" cy="697597"/>
            </a:xfrm>
            <a:prstGeom prst="ellipse">
              <a:avLst/>
            </a:prstGeom>
            <a:solidFill>
              <a:srgbClr val="C7D3D3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3" name="Oval 572">
              <a:extLst>
                <a:ext uri="{FF2B5EF4-FFF2-40B4-BE49-F238E27FC236}">
                  <a16:creationId xmlns:a16="http://schemas.microsoft.com/office/drawing/2014/main" id="{1478D218-88F5-4A9F-9845-A3AC45EC34A7}"/>
                </a:ext>
              </a:extLst>
            </p:cNvPr>
            <p:cNvSpPr/>
            <p:nvPr/>
          </p:nvSpPr>
          <p:spPr>
            <a:xfrm>
              <a:off x="3431353" y="5114159"/>
              <a:ext cx="693262" cy="697597"/>
            </a:xfrm>
            <a:prstGeom prst="ellipse">
              <a:avLst/>
            </a:prstGeom>
            <a:blipFill dpi="0" rotWithShape="1">
              <a:blip r:embed="rId56"/>
              <a:srcRect/>
              <a:stretch>
                <a:fillRect l="6000" t="2000" r="5000" b="2000"/>
              </a:stretch>
            </a:blip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4" name="Oval 573">
              <a:extLst>
                <a:ext uri="{FF2B5EF4-FFF2-40B4-BE49-F238E27FC236}">
                  <a16:creationId xmlns:a16="http://schemas.microsoft.com/office/drawing/2014/main" id="{87CF50E1-626A-45A7-AB71-1AC4BF2FE8F4}"/>
                </a:ext>
              </a:extLst>
            </p:cNvPr>
            <p:cNvSpPr/>
            <p:nvPr/>
          </p:nvSpPr>
          <p:spPr>
            <a:xfrm>
              <a:off x="3555108" y="5203089"/>
              <a:ext cx="77475" cy="9598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75" name="Picture 574">
              <a:extLst>
                <a:ext uri="{FF2B5EF4-FFF2-40B4-BE49-F238E27FC236}">
                  <a16:creationId xmlns:a16="http://schemas.microsoft.com/office/drawing/2014/main" id="{AFF651E3-08DA-493A-B42D-56598E161B8D}"/>
                </a:ext>
              </a:extLst>
            </p:cNvPr>
            <p:cNvPicPr>
              <a:picLocks noChangeAspect="1"/>
            </p:cNvPicPr>
            <p:nvPr/>
          </p:nvPicPr>
          <p:blipFill>
            <a:blip r:embed="rId57"/>
            <a:stretch>
              <a:fillRect/>
            </a:stretch>
          </p:blipFill>
          <p:spPr>
            <a:xfrm>
              <a:off x="3562036" y="5215715"/>
              <a:ext cx="45719" cy="74928"/>
            </a:xfrm>
            <a:prstGeom prst="rect">
              <a:avLst/>
            </a:prstGeom>
          </p:spPr>
        </p:pic>
      </p:grpSp>
      <p:grpSp>
        <p:nvGrpSpPr>
          <p:cNvPr id="576" name="Group 575">
            <a:extLst>
              <a:ext uri="{FF2B5EF4-FFF2-40B4-BE49-F238E27FC236}">
                <a16:creationId xmlns:a16="http://schemas.microsoft.com/office/drawing/2014/main" id="{DCB4484A-7079-4786-B1F2-1B0B65903C42}"/>
              </a:ext>
            </a:extLst>
          </p:cNvPr>
          <p:cNvGrpSpPr/>
          <p:nvPr/>
        </p:nvGrpSpPr>
        <p:grpSpPr>
          <a:xfrm>
            <a:off x="2844812" y="4075053"/>
            <a:ext cx="695663" cy="702119"/>
            <a:chOff x="2567828" y="4952690"/>
            <a:chExt cx="695663" cy="702119"/>
          </a:xfrm>
        </p:grpSpPr>
        <p:sp>
          <p:nvSpPr>
            <p:cNvPr id="577" name="Oval 576">
              <a:extLst>
                <a:ext uri="{FF2B5EF4-FFF2-40B4-BE49-F238E27FC236}">
                  <a16:creationId xmlns:a16="http://schemas.microsoft.com/office/drawing/2014/main" id="{2B0FA117-DCCF-4E7D-84B1-664BC659E1EA}"/>
                </a:ext>
              </a:extLst>
            </p:cNvPr>
            <p:cNvSpPr/>
            <p:nvPr/>
          </p:nvSpPr>
          <p:spPr>
            <a:xfrm>
              <a:off x="2567828" y="4957212"/>
              <a:ext cx="693262" cy="697597"/>
            </a:xfrm>
            <a:prstGeom prst="ellipse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9" name="Oval 578">
              <a:extLst>
                <a:ext uri="{FF2B5EF4-FFF2-40B4-BE49-F238E27FC236}">
                  <a16:creationId xmlns:a16="http://schemas.microsoft.com/office/drawing/2014/main" id="{0FF726ED-C534-4621-9FC3-D7C4E17473D9}"/>
                </a:ext>
              </a:extLst>
            </p:cNvPr>
            <p:cNvSpPr/>
            <p:nvPr/>
          </p:nvSpPr>
          <p:spPr>
            <a:xfrm>
              <a:off x="2570229" y="4952690"/>
              <a:ext cx="693262" cy="697597"/>
            </a:xfrm>
            <a:prstGeom prst="ellipse">
              <a:avLst/>
            </a:prstGeom>
            <a:blipFill dpi="0" rotWithShape="1">
              <a:blip r:embed="rId58"/>
              <a:srcRect/>
              <a:stretch>
                <a:fillRect l="12000" t="5000" r="11000" b="15000"/>
              </a:stretch>
            </a:blip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80" name="TextBox 579">
            <a:extLst>
              <a:ext uri="{FF2B5EF4-FFF2-40B4-BE49-F238E27FC236}">
                <a16:creationId xmlns:a16="http://schemas.microsoft.com/office/drawing/2014/main" id="{1B15CDC2-4ABB-41B3-875D-4566FB85A0D7}"/>
              </a:ext>
            </a:extLst>
          </p:cNvPr>
          <p:cNvSpPr txBox="1"/>
          <p:nvPr/>
        </p:nvSpPr>
        <p:spPr>
          <a:xfrm>
            <a:off x="2422536" y="6443027"/>
            <a:ext cx="2041507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1000" dirty="0"/>
              <a:t>Avoid Contact </a:t>
            </a:r>
          </a:p>
          <a:p>
            <a:r>
              <a:rPr lang="en-US" sz="1000" dirty="0"/>
              <a:t>with Livestock/animals</a:t>
            </a:r>
          </a:p>
        </p:txBody>
      </p:sp>
      <p:grpSp>
        <p:nvGrpSpPr>
          <p:cNvPr id="581" name="Group 580">
            <a:extLst>
              <a:ext uri="{FF2B5EF4-FFF2-40B4-BE49-F238E27FC236}">
                <a16:creationId xmlns:a16="http://schemas.microsoft.com/office/drawing/2014/main" id="{5374A12E-9BB1-455E-84F5-AD5EC64C588D}"/>
              </a:ext>
            </a:extLst>
          </p:cNvPr>
          <p:cNvGrpSpPr/>
          <p:nvPr/>
        </p:nvGrpSpPr>
        <p:grpSpPr>
          <a:xfrm>
            <a:off x="1400691" y="6058213"/>
            <a:ext cx="718003" cy="722493"/>
            <a:chOff x="1997595" y="5908029"/>
            <a:chExt cx="718003" cy="722493"/>
          </a:xfrm>
        </p:grpSpPr>
        <p:sp>
          <p:nvSpPr>
            <p:cNvPr id="582" name="Oval 581">
              <a:extLst>
                <a:ext uri="{FF2B5EF4-FFF2-40B4-BE49-F238E27FC236}">
                  <a16:creationId xmlns:a16="http://schemas.microsoft.com/office/drawing/2014/main" id="{EAD39398-E5D5-4288-B109-E2309739B4EE}"/>
                </a:ext>
              </a:extLst>
            </p:cNvPr>
            <p:cNvSpPr/>
            <p:nvPr/>
          </p:nvSpPr>
          <p:spPr>
            <a:xfrm>
              <a:off x="1997595" y="5908029"/>
              <a:ext cx="718003" cy="722493"/>
            </a:xfrm>
            <a:prstGeom prst="ellipse">
              <a:avLst/>
            </a:prstGeom>
            <a:solidFill>
              <a:schemeClr val="bg1"/>
            </a:solidFill>
            <a:ln w="158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3" name="Speech Bubble: Oval 582">
              <a:extLst>
                <a:ext uri="{FF2B5EF4-FFF2-40B4-BE49-F238E27FC236}">
                  <a16:creationId xmlns:a16="http://schemas.microsoft.com/office/drawing/2014/main" id="{AD5F5941-B24C-4E99-8544-52967B69F8A3}"/>
                </a:ext>
              </a:extLst>
            </p:cNvPr>
            <p:cNvSpPr/>
            <p:nvPr/>
          </p:nvSpPr>
          <p:spPr>
            <a:xfrm>
              <a:off x="2008468" y="5909167"/>
              <a:ext cx="703652" cy="715508"/>
            </a:xfrm>
            <a:prstGeom prst="wedgeEllipseCallout">
              <a:avLst>
                <a:gd name="adj1" fmla="val -111631"/>
                <a:gd name="adj2" fmla="val -247538"/>
              </a:avLst>
            </a:prstGeom>
            <a:solidFill>
              <a:schemeClr val="bg1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84" name="Picture 583" descr="A close up of a logo&#10;&#10;Description automatically generated">
              <a:extLst>
                <a:ext uri="{FF2B5EF4-FFF2-40B4-BE49-F238E27FC236}">
                  <a16:creationId xmlns:a16="http://schemas.microsoft.com/office/drawing/2014/main" id="{80433D5C-0766-4D57-A4DC-3B54171AF288}"/>
                </a:ext>
              </a:extLst>
            </p:cNvPr>
            <p:cNvPicPr>
              <a:picLocks noChangeAspect="1"/>
            </p:cNvPicPr>
            <p:nvPr/>
          </p:nvPicPr>
          <p:blipFill>
            <a:blip r:embed="rId59" cstate="print">
              <a:clrChange>
                <a:clrFrom>
                  <a:srgbClr val="F9F9F9"/>
                </a:clrFrom>
                <a:clrTo>
                  <a:srgbClr val="F9F9F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0202" y="5980188"/>
              <a:ext cx="424490" cy="549629"/>
            </a:xfrm>
            <a:prstGeom prst="rect">
              <a:avLst/>
            </a:prstGeom>
          </p:spPr>
        </p:pic>
      </p:grpSp>
      <p:grpSp>
        <p:nvGrpSpPr>
          <p:cNvPr id="585" name="Group 584">
            <a:extLst>
              <a:ext uri="{FF2B5EF4-FFF2-40B4-BE49-F238E27FC236}">
                <a16:creationId xmlns:a16="http://schemas.microsoft.com/office/drawing/2014/main" id="{37971B7E-2459-4987-9A9F-D1BEFB220B8A}"/>
              </a:ext>
            </a:extLst>
          </p:cNvPr>
          <p:cNvGrpSpPr/>
          <p:nvPr/>
        </p:nvGrpSpPr>
        <p:grpSpPr>
          <a:xfrm>
            <a:off x="1724966" y="3614952"/>
            <a:ext cx="1136791" cy="1057179"/>
            <a:chOff x="2552334" y="3722318"/>
            <a:chExt cx="1136791" cy="1057179"/>
          </a:xfrm>
        </p:grpSpPr>
        <p:sp>
          <p:nvSpPr>
            <p:cNvPr id="586" name="Oval 585">
              <a:extLst>
                <a:ext uri="{FF2B5EF4-FFF2-40B4-BE49-F238E27FC236}">
                  <a16:creationId xmlns:a16="http://schemas.microsoft.com/office/drawing/2014/main" id="{DDC3E812-519E-4BA3-A9F6-FA171FFE4B6F}"/>
                </a:ext>
              </a:extLst>
            </p:cNvPr>
            <p:cNvSpPr/>
            <p:nvPr/>
          </p:nvSpPr>
          <p:spPr>
            <a:xfrm>
              <a:off x="2767497" y="4081900"/>
              <a:ext cx="693262" cy="697597"/>
            </a:xfrm>
            <a:prstGeom prst="ellipse">
              <a:avLst/>
            </a:prstGeom>
            <a:blipFill dpi="0" rotWithShape="1">
              <a:blip r:embed="rId60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a:blip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7" name="TextBox 586">
              <a:extLst>
                <a:ext uri="{FF2B5EF4-FFF2-40B4-BE49-F238E27FC236}">
                  <a16:creationId xmlns:a16="http://schemas.microsoft.com/office/drawing/2014/main" id="{388645F0-8803-4E5A-8C46-175DB5521CA3}"/>
                </a:ext>
              </a:extLst>
            </p:cNvPr>
            <p:cNvSpPr txBox="1"/>
            <p:nvPr/>
          </p:nvSpPr>
          <p:spPr>
            <a:xfrm>
              <a:off x="2552334" y="3722318"/>
              <a:ext cx="1136791" cy="40011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/>
                <a:t>Close</a:t>
              </a:r>
            </a:p>
            <a:p>
              <a:pPr algn="ctr"/>
              <a:r>
                <a:rPr lang="en-US" sz="1000" dirty="0"/>
                <a:t>Restaurants</a:t>
              </a:r>
            </a:p>
          </p:txBody>
        </p:sp>
        <p:cxnSp>
          <p:nvCxnSpPr>
            <p:cNvPr id="589" name="Straight Connector 588">
              <a:extLst>
                <a:ext uri="{FF2B5EF4-FFF2-40B4-BE49-F238E27FC236}">
                  <a16:creationId xmlns:a16="http://schemas.microsoft.com/office/drawing/2014/main" id="{CE4C1BF2-5BA1-4D93-ACC5-E22E02437DA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62148" y="4181793"/>
              <a:ext cx="489963" cy="508191"/>
            </a:xfrm>
            <a:prstGeom prst="line">
              <a:avLst/>
            </a:pr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0" name="Group 589">
            <a:extLst>
              <a:ext uri="{FF2B5EF4-FFF2-40B4-BE49-F238E27FC236}">
                <a16:creationId xmlns:a16="http://schemas.microsoft.com/office/drawing/2014/main" id="{4A2E4BC7-5784-432D-A12C-5D219B018E02}"/>
              </a:ext>
            </a:extLst>
          </p:cNvPr>
          <p:cNvGrpSpPr/>
          <p:nvPr/>
        </p:nvGrpSpPr>
        <p:grpSpPr>
          <a:xfrm>
            <a:off x="3680474" y="3708433"/>
            <a:ext cx="695663" cy="702119"/>
            <a:chOff x="3680474" y="3708433"/>
            <a:chExt cx="695663" cy="702119"/>
          </a:xfrm>
        </p:grpSpPr>
        <p:grpSp>
          <p:nvGrpSpPr>
            <p:cNvPr id="607" name="Group 606">
              <a:extLst>
                <a:ext uri="{FF2B5EF4-FFF2-40B4-BE49-F238E27FC236}">
                  <a16:creationId xmlns:a16="http://schemas.microsoft.com/office/drawing/2014/main" id="{86C5EF24-1979-4EC1-AE06-36645E5D5C18}"/>
                </a:ext>
              </a:extLst>
            </p:cNvPr>
            <p:cNvGrpSpPr/>
            <p:nvPr/>
          </p:nvGrpSpPr>
          <p:grpSpPr>
            <a:xfrm>
              <a:off x="3680474" y="3708433"/>
              <a:ext cx="695663" cy="702119"/>
              <a:chOff x="2567828" y="4952690"/>
              <a:chExt cx="695663" cy="702119"/>
            </a:xfrm>
          </p:grpSpPr>
          <p:sp>
            <p:nvSpPr>
              <p:cNvPr id="609" name="Oval 608">
                <a:extLst>
                  <a:ext uri="{FF2B5EF4-FFF2-40B4-BE49-F238E27FC236}">
                    <a16:creationId xmlns:a16="http://schemas.microsoft.com/office/drawing/2014/main" id="{B6004F92-EEAF-46F7-B683-1D135735CF8D}"/>
                  </a:ext>
                </a:extLst>
              </p:cNvPr>
              <p:cNvSpPr/>
              <p:nvPr/>
            </p:nvSpPr>
            <p:spPr>
              <a:xfrm>
                <a:off x="2567828" y="4957212"/>
                <a:ext cx="693262" cy="697597"/>
              </a:xfrm>
              <a:prstGeom prst="ellipse">
                <a:avLst/>
              </a:prstGeom>
              <a:solidFill>
                <a:schemeClr val="bg1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0" name="Oval 609">
                <a:extLst>
                  <a:ext uri="{FF2B5EF4-FFF2-40B4-BE49-F238E27FC236}">
                    <a16:creationId xmlns:a16="http://schemas.microsoft.com/office/drawing/2014/main" id="{9C40A1A3-9DF4-4EAF-8001-2ED5D18CC94B}"/>
                  </a:ext>
                </a:extLst>
              </p:cNvPr>
              <p:cNvSpPr/>
              <p:nvPr/>
            </p:nvSpPr>
            <p:spPr>
              <a:xfrm>
                <a:off x="2570229" y="4952690"/>
                <a:ext cx="693262" cy="697597"/>
              </a:xfrm>
              <a:prstGeom prst="ellipse">
                <a:avLst/>
              </a:prstGeom>
              <a:blipFill dpi="0" rotWithShape="1">
                <a:blip r:embed="rId61"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 l="18000" t="12000" r="20000" b="-1000"/>
                </a:stretch>
              </a:blipFill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08" name="TextBox 607">
              <a:extLst>
                <a:ext uri="{FF2B5EF4-FFF2-40B4-BE49-F238E27FC236}">
                  <a16:creationId xmlns:a16="http://schemas.microsoft.com/office/drawing/2014/main" id="{099ACED8-8377-4C00-9CA4-8A5B94DFCAEF}"/>
                </a:ext>
              </a:extLst>
            </p:cNvPr>
            <p:cNvSpPr txBox="1"/>
            <p:nvPr/>
          </p:nvSpPr>
          <p:spPr>
            <a:xfrm rot="18925443">
              <a:off x="3743757" y="3855082"/>
              <a:ext cx="628885" cy="26161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100" b="1" dirty="0">
                  <a:solidFill>
                    <a:srgbClr val="FF0000"/>
                  </a:solidFill>
                </a:rPr>
                <a:t>Closed</a:t>
              </a:r>
            </a:p>
          </p:txBody>
        </p:sp>
      </p:grpSp>
      <p:sp>
        <p:nvSpPr>
          <p:cNvPr id="611" name="Oval 610">
            <a:extLst>
              <a:ext uri="{FF2B5EF4-FFF2-40B4-BE49-F238E27FC236}">
                <a16:creationId xmlns:a16="http://schemas.microsoft.com/office/drawing/2014/main" id="{73E9B51D-15F9-4EDA-BB39-DA6C13E22E6D}"/>
              </a:ext>
            </a:extLst>
          </p:cNvPr>
          <p:cNvSpPr/>
          <p:nvPr/>
        </p:nvSpPr>
        <p:spPr>
          <a:xfrm>
            <a:off x="3465223" y="5112113"/>
            <a:ext cx="693262" cy="697597"/>
          </a:xfrm>
          <a:prstGeom prst="ellipse">
            <a:avLst/>
          </a:prstGeom>
          <a:blipFill dpi="0" rotWithShape="1">
            <a:blip r:embed="rId62"/>
            <a:srcRect/>
            <a:stretch>
              <a:fillRect t="-5000" b="1000"/>
            </a:stretch>
          </a:blip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2" name="TextBox 611">
            <a:extLst>
              <a:ext uri="{FF2B5EF4-FFF2-40B4-BE49-F238E27FC236}">
                <a16:creationId xmlns:a16="http://schemas.microsoft.com/office/drawing/2014/main" id="{7CE60C84-E780-4B0A-A7FC-A4D98292132C}"/>
              </a:ext>
            </a:extLst>
          </p:cNvPr>
          <p:cNvSpPr txBox="1"/>
          <p:nvPr/>
        </p:nvSpPr>
        <p:spPr>
          <a:xfrm>
            <a:off x="2623826" y="3714631"/>
            <a:ext cx="1136791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Designate</a:t>
            </a:r>
          </a:p>
          <a:p>
            <a:pPr algn="ctr"/>
            <a:r>
              <a:rPr 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Rooms</a:t>
            </a:r>
          </a:p>
        </p:txBody>
      </p:sp>
      <p:grpSp>
        <p:nvGrpSpPr>
          <p:cNvPr id="613" name="Group 612">
            <a:extLst>
              <a:ext uri="{FF2B5EF4-FFF2-40B4-BE49-F238E27FC236}">
                <a16:creationId xmlns:a16="http://schemas.microsoft.com/office/drawing/2014/main" id="{AC74CF3F-CD01-46A3-962F-ABBCE1AA3971}"/>
              </a:ext>
            </a:extLst>
          </p:cNvPr>
          <p:cNvGrpSpPr/>
          <p:nvPr/>
        </p:nvGrpSpPr>
        <p:grpSpPr>
          <a:xfrm>
            <a:off x="4193754" y="4574788"/>
            <a:ext cx="706265" cy="698028"/>
            <a:chOff x="4207077" y="4566559"/>
            <a:chExt cx="706265" cy="698028"/>
          </a:xfrm>
        </p:grpSpPr>
        <p:sp>
          <p:nvSpPr>
            <p:cNvPr id="614" name="Oval 613">
              <a:extLst>
                <a:ext uri="{FF2B5EF4-FFF2-40B4-BE49-F238E27FC236}">
                  <a16:creationId xmlns:a16="http://schemas.microsoft.com/office/drawing/2014/main" id="{F1744816-BD55-4B4E-9BC3-576355FE0B89}"/>
                </a:ext>
              </a:extLst>
            </p:cNvPr>
            <p:cNvSpPr/>
            <p:nvPr/>
          </p:nvSpPr>
          <p:spPr>
            <a:xfrm>
              <a:off x="4215470" y="4566990"/>
              <a:ext cx="693262" cy="697597"/>
            </a:xfrm>
            <a:prstGeom prst="ellipse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5" name="Oval 614">
              <a:extLst>
                <a:ext uri="{FF2B5EF4-FFF2-40B4-BE49-F238E27FC236}">
                  <a16:creationId xmlns:a16="http://schemas.microsoft.com/office/drawing/2014/main" id="{2CBF95DC-A26A-48AC-A547-8C442EBD6BDB}"/>
                </a:ext>
              </a:extLst>
            </p:cNvPr>
            <p:cNvSpPr/>
            <p:nvPr/>
          </p:nvSpPr>
          <p:spPr>
            <a:xfrm>
              <a:off x="4207077" y="4566559"/>
              <a:ext cx="693262" cy="697597"/>
            </a:xfrm>
            <a:prstGeom prst="ellipse">
              <a:avLst/>
            </a:prstGeom>
            <a:blipFill dpi="0" rotWithShape="1">
              <a:blip r:embed="rId63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 l="14000" t="9000" r="13000" b="27000"/>
              </a:stretch>
            </a:blip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6" name="Oval 615">
              <a:extLst>
                <a:ext uri="{FF2B5EF4-FFF2-40B4-BE49-F238E27FC236}">
                  <a16:creationId xmlns:a16="http://schemas.microsoft.com/office/drawing/2014/main" id="{52F2E71C-B588-4F84-B528-C027FE206AD2}"/>
                </a:ext>
              </a:extLst>
            </p:cNvPr>
            <p:cNvSpPr/>
            <p:nvPr/>
          </p:nvSpPr>
          <p:spPr>
            <a:xfrm>
              <a:off x="4540518" y="4826476"/>
              <a:ext cx="47614" cy="47614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617" name="TextBox 616">
              <a:extLst>
                <a:ext uri="{FF2B5EF4-FFF2-40B4-BE49-F238E27FC236}">
                  <a16:creationId xmlns:a16="http://schemas.microsoft.com/office/drawing/2014/main" id="{F668B95B-4378-4F43-AA57-3B896FDCED6A}"/>
                </a:ext>
              </a:extLst>
            </p:cNvPr>
            <p:cNvSpPr txBox="1"/>
            <p:nvPr/>
          </p:nvSpPr>
          <p:spPr>
            <a:xfrm>
              <a:off x="4355769" y="4992624"/>
              <a:ext cx="557573" cy="200055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sz="700" dirty="0"/>
                <a:t>COVID-19</a:t>
              </a:r>
            </a:p>
          </p:txBody>
        </p:sp>
        <p:cxnSp>
          <p:nvCxnSpPr>
            <p:cNvPr id="618" name="Straight Connector 617">
              <a:extLst>
                <a:ext uri="{FF2B5EF4-FFF2-40B4-BE49-F238E27FC236}">
                  <a16:creationId xmlns:a16="http://schemas.microsoft.com/office/drawing/2014/main" id="{3614A74B-745A-448A-AE7C-DC2F448EE2CF}"/>
                </a:ext>
              </a:extLst>
            </p:cNvPr>
            <p:cNvCxnSpPr>
              <a:cxnSpLocks/>
              <a:stCxn id="615" idx="7"/>
              <a:endCxn id="615" idx="3"/>
            </p:cNvCxnSpPr>
            <p:nvPr/>
          </p:nvCxnSpPr>
          <p:spPr>
            <a:xfrm flipH="1">
              <a:off x="4308603" y="4668720"/>
              <a:ext cx="490210" cy="493275"/>
            </a:xfrm>
            <a:prstGeom prst="line">
              <a:avLst/>
            </a:pr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9" name="TextBox 618">
              <a:extLst>
                <a:ext uri="{FF2B5EF4-FFF2-40B4-BE49-F238E27FC236}">
                  <a16:creationId xmlns:a16="http://schemas.microsoft.com/office/drawing/2014/main" id="{78A0EA71-969A-44D0-950F-659229A56CC7}"/>
                </a:ext>
              </a:extLst>
            </p:cNvPr>
            <p:cNvSpPr txBox="1"/>
            <p:nvPr/>
          </p:nvSpPr>
          <p:spPr>
            <a:xfrm>
              <a:off x="4279676" y="5062558"/>
              <a:ext cx="629723" cy="200055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sz="700" dirty="0"/>
                <a:t>Symptoms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F97F6F0C-1316-4AD8-B914-052CB92C5945}"/>
              </a:ext>
            </a:extLst>
          </p:cNvPr>
          <p:cNvGrpSpPr/>
          <p:nvPr/>
        </p:nvGrpSpPr>
        <p:grpSpPr>
          <a:xfrm>
            <a:off x="4201330" y="4580413"/>
            <a:ext cx="677933" cy="677933"/>
            <a:chOff x="4210644" y="4580311"/>
            <a:chExt cx="677933" cy="677933"/>
          </a:xfrm>
        </p:grpSpPr>
        <p:sp>
          <p:nvSpPr>
            <p:cNvPr id="274" name="Oval 273">
              <a:extLst>
                <a:ext uri="{FF2B5EF4-FFF2-40B4-BE49-F238E27FC236}">
                  <a16:creationId xmlns:a16="http://schemas.microsoft.com/office/drawing/2014/main" id="{B1789ECA-08D8-4333-8CE3-D88360DD0CC3}"/>
                </a:ext>
              </a:extLst>
            </p:cNvPr>
            <p:cNvSpPr/>
            <p:nvPr/>
          </p:nvSpPr>
          <p:spPr>
            <a:xfrm>
              <a:off x="4210644" y="4580311"/>
              <a:ext cx="677933" cy="677933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9" name="TextBox 458">
              <a:extLst>
                <a:ext uri="{FF2B5EF4-FFF2-40B4-BE49-F238E27FC236}">
                  <a16:creationId xmlns:a16="http://schemas.microsoft.com/office/drawing/2014/main" id="{ABFE7CB0-DD38-46E6-B2FB-5D3F7898BFA4}"/>
                </a:ext>
              </a:extLst>
            </p:cNvPr>
            <p:cNvSpPr txBox="1"/>
            <p:nvPr/>
          </p:nvSpPr>
          <p:spPr>
            <a:xfrm>
              <a:off x="4352823" y="4725156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44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835743B9-4051-472C-A14D-4A0E6CE60DA9}"/>
              </a:ext>
            </a:extLst>
          </p:cNvPr>
          <p:cNvGrpSpPr/>
          <p:nvPr/>
        </p:nvGrpSpPr>
        <p:grpSpPr>
          <a:xfrm>
            <a:off x="3472321" y="5105527"/>
            <a:ext cx="677933" cy="677933"/>
            <a:chOff x="3458002" y="5140565"/>
            <a:chExt cx="677933" cy="677933"/>
          </a:xfrm>
        </p:grpSpPr>
        <p:sp>
          <p:nvSpPr>
            <p:cNvPr id="278" name="Oval 277">
              <a:extLst>
                <a:ext uri="{FF2B5EF4-FFF2-40B4-BE49-F238E27FC236}">
                  <a16:creationId xmlns:a16="http://schemas.microsoft.com/office/drawing/2014/main" id="{6C7EEECD-5FDB-4310-8608-E5BE7B63879E}"/>
                </a:ext>
              </a:extLst>
            </p:cNvPr>
            <p:cNvSpPr/>
            <p:nvPr/>
          </p:nvSpPr>
          <p:spPr>
            <a:xfrm>
              <a:off x="3458002" y="5140565"/>
              <a:ext cx="677933" cy="677933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0" name="TextBox 459">
              <a:extLst>
                <a:ext uri="{FF2B5EF4-FFF2-40B4-BE49-F238E27FC236}">
                  <a16:creationId xmlns:a16="http://schemas.microsoft.com/office/drawing/2014/main" id="{FD3B274B-9006-4449-936B-D673E1CD1B4E}"/>
                </a:ext>
              </a:extLst>
            </p:cNvPr>
            <p:cNvSpPr txBox="1"/>
            <p:nvPr/>
          </p:nvSpPr>
          <p:spPr>
            <a:xfrm>
              <a:off x="3589959" y="5284574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45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8E8DB536-4F99-42F4-BE00-F6527DB03C5B}"/>
              </a:ext>
            </a:extLst>
          </p:cNvPr>
          <p:cNvGrpSpPr/>
          <p:nvPr/>
        </p:nvGrpSpPr>
        <p:grpSpPr>
          <a:xfrm>
            <a:off x="3166532" y="5947738"/>
            <a:ext cx="697597" cy="689049"/>
            <a:chOff x="3044857" y="5964047"/>
            <a:chExt cx="697597" cy="689049"/>
          </a:xfrm>
        </p:grpSpPr>
        <p:sp>
          <p:nvSpPr>
            <p:cNvPr id="361" name="Oval 360">
              <a:extLst>
                <a:ext uri="{FF2B5EF4-FFF2-40B4-BE49-F238E27FC236}">
                  <a16:creationId xmlns:a16="http://schemas.microsoft.com/office/drawing/2014/main" id="{61BA9245-54EF-4BA1-8D1A-6C63B04ED402}"/>
                </a:ext>
              </a:extLst>
            </p:cNvPr>
            <p:cNvSpPr/>
            <p:nvPr/>
          </p:nvSpPr>
          <p:spPr>
            <a:xfrm>
              <a:off x="3044857" y="5964047"/>
              <a:ext cx="697597" cy="689049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1" name="TextBox 460">
              <a:extLst>
                <a:ext uri="{FF2B5EF4-FFF2-40B4-BE49-F238E27FC236}">
                  <a16:creationId xmlns:a16="http://schemas.microsoft.com/office/drawing/2014/main" id="{FAF23727-8E04-4E42-95D2-9869A2CB2ED5}"/>
                </a:ext>
              </a:extLst>
            </p:cNvPr>
            <p:cNvSpPr txBox="1"/>
            <p:nvPr/>
          </p:nvSpPr>
          <p:spPr>
            <a:xfrm>
              <a:off x="3185617" y="6103025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46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031E062A-332B-4E69-BEAB-2072C0591183}"/>
              </a:ext>
            </a:extLst>
          </p:cNvPr>
          <p:cNvGrpSpPr/>
          <p:nvPr/>
        </p:nvGrpSpPr>
        <p:grpSpPr>
          <a:xfrm>
            <a:off x="2301650" y="5578673"/>
            <a:ext cx="722493" cy="739651"/>
            <a:chOff x="1995262" y="5893624"/>
            <a:chExt cx="722493" cy="722493"/>
          </a:xfrm>
        </p:grpSpPr>
        <p:sp>
          <p:nvSpPr>
            <p:cNvPr id="348" name="Oval 347">
              <a:extLst>
                <a:ext uri="{FF2B5EF4-FFF2-40B4-BE49-F238E27FC236}">
                  <a16:creationId xmlns:a16="http://schemas.microsoft.com/office/drawing/2014/main" id="{EF83E488-C426-457D-BD92-2E15F7425567}"/>
                </a:ext>
              </a:extLst>
            </p:cNvPr>
            <p:cNvSpPr/>
            <p:nvPr/>
          </p:nvSpPr>
          <p:spPr>
            <a:xfrm>
              <a:off x="1995262" y="5893624"/>
              <a:ext cx="722493" cy="722493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2" name="TextBox 461">
              <a:extLst>
                <a:ext uri="{FF2B5EF4-FFF2-40B4-BE49-F238E27FC236}">
                  <a16:creationId xmlns:a16="http://schemas.microsoft.com/office/drawing/2014/main" id="{3CC1ADD7-AA26-48DB-BC70-056507DB0EAF}"/>
                </a:ext>
              </a:extLst>
            </p:cNvPr>
            <p:cNvSpPr txBox="1"/>
            <p:nvPr/>
          </p:nvSpPr>
          <p:spPr>
            <a:xfrm>
              <a:off x="2165409" y="6076184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47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325978B2-CBEF-40FC-858A-484E00A1E862}"/>
              </a:ext>
            </a:extLst>
          </p:cNvPr>
          <p:cNvGrpSpPr/>
          <p:nvPr/>
        </p:nvGrpSpPr>
        <p:grpSpPr>
          <a:xfrm>
            <a:off x="2853254" y="4081638"/>
            <a:ext cx="677933" cy="677933"/>
            <a:chOff x="7071284" y="7384758"/>
            <a:chExt cx="677933" cy="677933"/>
          </a:xfrm>
        </p:grpSpPr>
        <p:sp>
          <p:nvSpPr>
            <p:cNvPr id="285" name="Oval 284">
              <a:extLst>
                <a:ext uri="{FF2B5EF4-FFF2-40B4-BE49-F238E27FC236}">
                  <a16:creationId xmlns:a16="http://schemas.microsoft.com/office/drawing/2014/main" id="{0CBA8A6D-A33A-463B-8317-B7AAC1CBE44C}"/>
                </a:ext>
              </a:extLst>
            </p:cNvPr>
            <p:cNvSpPr/>
            <p:nvPr/>
          </p:nvSpPr>
          <p:spPr>
            <a:xfrm>
              <a:off x="7071284" y="7384758"/>
              <a:ext cx="677933" cy="677933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5" name="TextBox 464">
              <a:extLst>
                <a:ext uri="{FF2B5EF4-FFF2-40B4-BE49-F238E27FC236}">
                  <a16:creationId xmlns:a16="http://schemas.microsoft.com/office/drawing/2014/main" id="{474C4A58-630E-4E10-83F0-4F1CB7B0DE52}"/>
                </a:ext>
              </a:extLst>
            </p:cNvPr>
            <p:cNvSpPr txBox="1"/>
            <p:nvPr/>
          </p:nvSpPr>
          <p:spPr>
            <a:xfrm>
              <a:off x="7226031" y="7537016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52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3F3955FB-FC7C-423F-B775-F24E5C55ECB5}"/>
              </a:ext>
            </a:extLst>
          </p:cNvPr>
          <p:cNvGrpSpPr/>
          <p:nvPr/>
        </p:nvGrpSpPr>
        <p:grpSpPr>
          <a:xfrm>
            <a:off x="3691248" y="3688112"/>
            <a:ext cx="677933" cy="677933"/>
            <a:chOff x="2775736" y="4086286"/>
            <a:chExt cx="677933" cy="677933"/>
          </a:xfrm>
        </p:grpSpPr>
        <p:sp>
          <p:nvSpPr>
            <p:cNvPr id="280" name="Oval 279">
              <a:extLst>
                <a:ext uri="{FF2B5EF4-FFF2-40B4-BE49-F238E27FC236}">
                  <a16:creationId xmlns:a16="http://schemas.microsoft.com/office/drawing/2014/main" id="{FA9CF0CB-6654-472F-B42D-785FA542AAFE}"/>
                </a:ext>
              </a:extLst>
            </p:cNvPr>
            <p:cNvSpPr/>
            <p:nvPr/>
          </p:nvSpPr>
          <p:spPr>
            <a:xfrm>
              <a:off x="2775736" y="4086286"/>
              <a:ext cx="677933" cy="677933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6" name="TextBox 465">
              <a:extLst>
                <a:ext uri="{FF2B5EF4-FFF2-40B4-BE49-F238E27FC236}">
                  <a16:creationId xmlns:a16="http://schemas.microsoft.com/office/drawing/2014/main" id="{D2F2664B-DAB8-4141-BCA9-5C5EBCBD7CE5}"/>
                </a:ext>
              </a:extLst>
            </p:cNvPr>
            <p:cNvSpPr txBox="1"/>
            <p:nvPr/>
          </p:nvSpPr>
          <p:spPr>
            <a:xfrm>
              <a:off x="2923540" y="4243721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53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6253B180-E397-4A85-97B2-DA7D3B02F94C}"/>
              </a:ext>
            </a:extLst>
          </p:cNvPr>
          <p:cNvGrpSpPr/>
          <p:nvPr/>
        </p:nvGrpSpPr>
        <p:grpSpPr>
          <a:xfrm>
            <a:off x="1416263" y="6072735"/>
            <a:ext cx="677933" cy="677933"/>
            <a:chOff x="1828080" y="3673998"/>
            <a:chExt cx="677933" cy="677933"/>
          </a:xfrm>
        </p:grpSpPr>
        <p:sp>
          <p:nvSpPr>
            <p:cNvPr id="286" name="Oval 285">
              <a:extLst>
                <a:ext uri="{FF2B5EF4-FFF2-40B4-BE49-F238E27FC236}">
                  <a16:creationId xmlns:a16="http://schemas.microsoft.com/office/drawing/2014/main" id="{1BAEC390-5E4D-4BE9-BDB7-B4C37164D92E}"/>
                </a:ext>
              </a:extLst>
            </p:cNvPr>
            <p:cNvSpPr/>
            <p:nvPr/>
          </p:nvSpPr>
          <p:spPr>
            <a:xfrm>
              <a:off x="1828080" y="3673998"/>
              <a:ext cx="677933" cy="677933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4" name="TextBox 463">
              <a:extLst>
                <a:ext uri="{FF2B5EF4-FFF2-40B4-BE49-F238E27FC236}">
                  <a16:creationId xmlns:a16="http://schemas.microsoft.com/office/drawing/2014/main" id="{26C78DB3-8B0C-4129-9EAC-BF1BC41B4BF1}"/>
                </a:ext>
              </a:extLst>
            </p:cNvPr>
            <p:cNvSpPr txBox="1"/>
            <p:nvPr/>
          </p:nvSpPr>
          <p:spPr>
            <a:xfrm>
              <a:off x="1961603" y="3837998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48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BB1C7604-7FE9-49C8-A18E-6A5244DF6286}"/>
              </a:ext>
            </a:extLst>
          </p:cNvPr>
          <p:cNvGrpSpPr/>
          <p:nvPr/>
        </p:nvGrpSpPr>
        <p:grpSpPr>
          <a:xfrm>
            <a:off x="40552" y="4215709"/>
            <a:ext cx="2272145" cy="1699491"/>
            <a:chOff x="62982" y="4025004"/>
            <a:chExt cx="2272145" cy="1699491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3BF5DC07-8211-4A9B-9602-769AEFCE095E}"/>
                </a:ext>
              </a:extLst>
            </p:cNvPr>
            <p:cNvSpPr/>
            <p:nvPr/>
          </p:nvSpPr>
          <p:spPr>
            <a:xfrm>
              <a:off x="62982" y="4025004"/>
              <a:ext cx="2272145" cy="1699491"/>
            </a:xfrm>
            <a:custGeom>
              <a:avLst/>
              <a:gdLst>
                <a:gd name="connsiteX0" fmla="*/ 757382 w 2272145"/>
                <a:gd name="connsiteY0" fmla="*/ 36945 h 1699491"/>
                <a:gd name="connsiteX1" fmla="*/ 2262909 w 2272145"/>
                <a:gd name="connsiteY1" fmla="*/ 711200 h 1699491"/>
                <a:gd name="connsiteX2" fmla="*/ 2272145 w 2272145"/>
                <a:gd name="connsiteY2" fmla="*/ 1182254 h 1699491"/>
                <a:gd name="connsiteX3" fmla="*/ 1468582 w 2272145"/>
                <a:gd name="connsiteY3" fmla="*/ 1699491 h 1699491"/>
                <a:gd name="connsiteX4" fmla="*/ 0 w 2272145"/>
                <a:gd name="connsiteY4" fmla="*/ 951345 h 1699491"/>
                <a:gd name="connsiteX5" fmla="*/ 692727 w 2272145"/>
                <a:gd name="connsiteY5" fmla="*/ 461818 h 1699491"/>
                <a:gd name="connsiteX6" fmla="*/ 701964 w 2272145"/>
                <a:gd name="connsiteY6" fmla="*/ 18473 h 1699491"/>
                <a:gd name="connsiteX7" fmla="*/ 720436 w 2272145"/>
                <a:gd name="connsiteY7" fmla="*/ 0 h 1699491"/>
                <a:gd name="connsiteX8" fmla="*/ 979054 w 2272145"/>
                <a:gd name="connsiteY8" fmla="*/ 120073 h 1699491"/>
                <a:gd name="connsiteX0" fmla="*/ 757382 w 2272145"/>
                <a:gd name="connsiteY0" fmla="*/ 36945 h 1699491"/>
                <a:gd name="connsiteX1" fmla="*/ 2262909 w 2272145"/>
                <a:gd name="connsiteY1" fmla="*/ 711200 h 1699491"/>
                <a:gd name="connsiteX2" fmla="*/ 2272145 w 2272145"/>
                <a:gd name="connsiteY2" fmla="*/ 1182254 h 1699491"/>
                <a:gd name="connsiteX3" fmla="*/ 1468582 w 2272145"/>
                <a:gd name="connsiteY3" fmla="*/ 1699491 h 1699491"/>
                <a:gd name="connsiteX4" fmla="*/ 0 w 2272145"/>
                <a:gd name="connsiteY4" fmla="*/ 951345 h 1699491"/>
                <a:gd name="connsiteX5" fmla="*/ 692727 w 2272145"/>
                <a:gd name="connsiteY5" fmla="*/ 461818 h 1699491"/>
                <a:gd name="connsiteX6" fmla="*/ 701964 w 2272145"/>
                <a:gd name="connsiteY6" fmla="*/ 18473 h 1699491"/>
                <a:gd name="connsiteX7" fmla="*/ 720436 w 2272145"/>
                <a:gd name="connsiteY7" fmla="*/ 0 h 1699491"/>
                <a:gd name="connsiteX8" fmla="*/ 979054 w 2272145"/>
                <a:gd name="connsiteY8" fmla="*/ 120073 h 1699491"/>
                <a:gd name="connsiteX9" fmla="*/ 757382 w 2272145"/>
                <a:gd name="connsiteY9" fmla="*/ 36945 h 1699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72145" h="1699491">
                  <a:moveTo>
                    <a:pt x="757382" y="36945"/>
                  </a:moveTo>
                  <a:lnTo>
                    <a:pt x="2262909" y="711200"/>
                  </a:lnTo>
                  <a:lnTo>
                    <a:pt x="2272145" y="1182254"/>
                  </a:lnTo>
                  <a:lnTo>
                    <a:pt x="1468582" y="1699491"/>
                  </a:lnTo>
                  <a:lnTo>
                    <a:pt x="0" y="951345"/>
                  </a:lnTo>
                  <a:lnTo>
                    <a:pt x="692727" y="461818"/>
                  </a:lnTo>
                  <a:lnTo>
                    <a:pt x="701964" y="18473"/>
                  </a:lnTo>
                  <a:lnTo>
                    <a:pt x="720436" y="0"/>
                  </a:lnTo>
                  <a:lnTo>
                    <a:pt x="979054" y="120073"/>
                  </a:lnTo>
                  <a:lnTo>
                    <a:pt x="757382" y="36945"/>
                  </a:lnTo>
                  <a:close/>
                </a:path>
              </a:pathLst>
            </a:cu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3" name="TextBox 462">
              <a:extLst>
                <a:ext uri="{FF2B5EF4-FFF2-40B4-BE49-F238E27FC236}">
                  <a16:creationId xmlns:a16="http://schemas.microsoft.com/office/drawing/2014/main" id="{B5313A24-4D5E-4D8E-8979-138785C19F2A}"/>
                </a:ext>
              </a:extLst>
            </p:cNvPr>
            <p:cNvSpPr txBox="1"/>
            <p:nvPr/>
          </p:nvSpPr>
          <p:spPr>
            <a:xfrm>
              <a:off x="1124089" y="4789655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49</a:t>
              </a:r>
            </a:p>
          </p:txBody>
        </p:sp>
      </p:grpSp>
      <p:grpSp>
        <p:nvGrpSpPr>
          <p:cNvPr id="620" name="Group 619">
            <a:extLst>
              <a:ext uri="{FF2B5EF4-FFF2-40B4-BE49-F238E27FC236}">
                <a16:creationId xmlns:a16="http://schemas.microsoft.com/office/drawing/2014/main" id="{DBD5D13A-85A2-40C0-8471-B0D51C475377}"/>
              </a:ext>
            </a:extLst>
          </p:cNvPr>
          <p:cNvGrpSpPr/>
          <p:nvPr/>
        </p:nvGrpSpPr>
        <p:grpSpPr>
          <a:xfrm>
            <a:off x="1931175" y="3982970"/>
            <a:ext cx="677933" cy="677933"/>
            <a:chOff x="7071284" y="7384758"/>
            <a:chExt cx="677933" cy="677933"/>
          </a:xfrm>
        </p:grpSpPr>
        <p:sp>
          <p:nvSpPr>
            <p:cNvPr id="621" name="Oval 620">
              <a:extLst>
                <a:ext uri="{FF2B5EF4-FFF2-40B4-BE49-F238E27FC236}">
                  <a16:creationId xmlns:a16="http://schemas.microsoft.com/office/drawing/2014/main" id="{B059A45E-BD62-4E22-BD36-1C2A9520D4D0}"/>
                </a:ext>
              </a:extLst>
            </p:cNvPr>
            <p:cNvSpPr/>
            <p:nvPr/>
          </p:nvSpPr>
          <p:spPr>
            <a:xfrm>
              <a:off x="7071284" y="7384758"/>
              <a:ext cx="677933" cy="677933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2" name="TextBox 621">
              <a:extLst>
                <a:ext uri="{FF2B5EF4-FFF2-40B4-BE49-F238E27FC236}">
                  <a16:creationId xmlns:a16="http://schemas.microsoft.com/office/drawing/2014/main" id="{4E4E16D2-9F71-48D3-80F1-BC2071435878}"/>
                </a:ext>
              </a:extLst>
            </p:cNvPr>
            <p:cNvSpPr txBox="1"/>
            <p:nvPr/>
          </p:nvSpPr>
          <p:spPr>
            <a:xfrm>
              <a:off x="7226031" y="7537016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51</a:t>
              </a:r>
            </a:p>
          </p:txBody>
        </p:sp>
      </p:grpSp>
      <p:grpSp>
        <p:nvGrpSpPr>
          <p:cNvPr id="623" name="Group 622">
            <a:extLst>
              <a:ext uri="{FF2B5EF4-FFF2-40B4-BE49-F238E27FC236}">
                <a16:creationId xmlns:a16="http://schemas.microsoft.com/office/drawing/2014/main" id="{409A9B55-7919-4209-9DEF-1AC8AB06FB10}"/>
              </a:ext>
            </a:extLst>
          </p:cNvPr>
          <p:cNvGrpSpPr/>
          <p:nvPr/>
        </p:nvGrpSpPr>
        <p:grpSpPr>
          <a:xfrm>
            <a:off x="1043523" y="3644003"/>
            <a:ext cx="677933" cy="677933"/>
            <a:chOff x="7071284" y="7384758"/>
            <a:chExt cx="677933" cy="677933"/>
          </a:xfrm>
        </p:grpSpPr>
        <p:sp>
          <p:nvSpPr>
            <p:cNvPr id="624" name="Oval 623">
              <a:extLst>
                <a:ext uri="{FF2B5EF4-FFF2-40B4-BE49-F238E27FC236}">
                  <a16:creationId xmlns:a16="http://schemas.microsoft.com/office/drawing/2014/main" id="{FA6216B9-CA99-4B25-AA5F-E56E00140451}"/>
                </a:ext>
              </a:extLst>
            </p:cNvPr>
            <p:cNvSpPr/>
            <p:nvPr/>
          </p:nvSpPr>
          <p:spPr>
            <a:xfrm>
              <a:off x="7071284" y="7384758"/>
              <a:ext cx="677933" cy="677933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5" name="TextBox 624">
              <a:extLst>
                <a:ext uri="{FF2B5EF4-FFF2-40B4-BE49-F238E27FC236}">
                  <a16:creationId xmlns:a16="http://schemas.microsoft.com/office/drawing/2014/main" id="{99201391-225A-4F15-98AD-CAE1D32BD57F}"/>
                </a:ext>
              </a:extLst>
            </p:cNvPr>
            <p:cNvSpPr txBox="1"/>
            <p:nvPr/>
          </p:nvSpPr>
          <p:spPr>
            <a:xfrm>
              <a:off x="7226031" y="7537016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50</a:t>
              </a:r>
            </a:p>
          </p:txBody>
        </p:sp>
      </p:grpSp>
      <p:sp>
        <p:nvSpPr>
          <p:cNvPr id="375" name="TextBox 374">
            <a:extLst>
              <a:ext uri="{FF2B5EF4-FFF2-40B4-BE49-F238E27FC236}">
                <a16:creationId xmlns:a16="http://schemas.microsoft.com/office/drawing/2014/main" id="{42800772-AA34-493D-8C0C-AED8B9030A66}"/>
              </a:ext>
            </a:extLst>
          </p:cNvPr>
          <p:cNvSpPr txBox="1"/>
          <p:nvPr/>
        </p:nvSpPr>
        <p:spPr>
          <a:xfrm>
            <a:off x="2511239" y="1191840"/>
            <a:ext cx="902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     </a:t>
            </a:r>
          </a:p>
          <a:p>
            <a:r>
              <a:rPr lang="en-US" sz="900" dirty="0"/>
              <a:t>Protective</a:t>
            </a:r>
          </a:p>
        </p:txBody>
      </p:sp>
      <p:pic>
        <p:nvPicPr>
          <p:cNvPr id="376" name="Picture 375" descr="A screenshot of a cell phone&#10;&#10;Description automatically generated">
            <a:extLst>
              <a:ext uri="{FF2B5EF4-FFF2-40B4-BE49-F238E27FC236}">
                <a16:creationId xmlns:a16="http://schemas.microsoft.com/office/drawing/2014/main" id="{501EB54E-EDD1-404C-97B0-13760074D753}"/>
              </a:ext>
            </a:extLst>
          </p:cNvPr>
          <p:cNvPicPr>
            <a:picLocks noChangeAspect="1"/>
          </p:cNvPicPr>
          <p:nvPr/>
        </p:nvPicPr>
        <p:blipFill rotWithShape="1"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1" r="6447"/>
          <a:stretch/>
        </p:blipFill>
        <p:spPr>
          <a:xfrm>
            <a:off x="2352530" y="905242"/>
            <a:ext cx="782361" cy="456817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77" name="TextBox 376">
            <a:extLst>
              <a:ext uri="{FF2B5EF4-FFF2-40B4-BE49-F238E27FC236}">
                <a16:creationId xmlns:a16="http://schemas.microsoft.com/office/drawing/2014/main" id="{D20F2F20-81B4-4AD7-9097-FE645E196D73}"/>
              </a:ext>
            </a:extLst>
          </p:cNvPr>
          <p:cNvSpPr txBox="1"/>
          <p:nvPr/>
        </p:nvSpPr>
        <p:spPr>
          <a:xfrm>
            <a:off x="2159227" y="710127"/>
            <a:ext cx="114841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Mandate COVID-19</a:t>
            </a:r>
          </a:p>
        </p:txBody>
      </p:sp>
      <p:sp>
        <p:nvSpPr>
          <p:cNvPr id="381" name="Rectangle 380">
            <a:extLst>
              <a:ext uri="{FF2B5EF4-FFF2-40B4-BE49-F238E27FC236}">
                <a16:creationId xmlns:a16="http://schemas.microsoft.com/office/drawing/2014/main" id="{3BEDCFC2-E836-4D56-8CBD-7E201261711A}"/>
              </a:ext>
            </a:extLst>
          </p:cNvPr>
          <p:cNvSpPr/>
          <p:nvPr/>
        </p:nvSpPr>
        <p:spPr>
          <a:xfrm>
            <a:off x="2592200" y="1435871"/>
            <a:ext cx="67037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/>
              <a:t>Measures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FFD8856-DABC-44B1-95D8-B3AEF15E138B}"/>
              </a:ext>
            </a:extLst>
          </p:cNvPr>
          <p:cNvSpPr/>
          <p:nvPr/>
        </p:nvSpPr>
        <p:spPr>
          <a:xfrm>
            <a:off x="2349473" y="905242"/>
            <a:ext cx="783427" cy="45145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2" name="TextBox 381">
            <a:extLst>
              <a:ext uri="{FF2B5EF4-FFF2-40B4-BE49-F238E27FC236}">
                <a16:creationId xmlns:a16="http://schemas.microsoft.com/office/drawing/2014/main" id="{65716649-BAB2-4551-953D-BA4D6ABF9EFB}"/>
              </a:ext>
            </a:extLst>
          </p:cNvPr>
          <p:cNvSpPr txBox="1"/>
          <p:nvPr/>
        </p:nvSpPr>
        <p:spPr>
          <a:xfrm>
            <a:off x="2525088" y="95019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12</a:t>
            </a:r>
          </a:p>
        </p:txBody>
      </p:sp>
      <p:sp>
        <p:nvSpPr>
          <p:cNvPr id="383" name="TextBox 382">
            <a:extLst>
              <a:ext uri="{FF2B5EF4-FFF2-40B4-BE49-F238E27FC236}">
                <a16:creationId xmlns:a16="http://schemas.microsoft.com/office/drawing/2014/main" id="{E4E8FFCF-FA19-4F08-A0A9-EB6B57955A38}"/>
              </a:ext>
            </a:extLst>
          </p:cNvPr>
          <p:cNvSpPr txBox="1"/>
          <p:nvPr/>
        </p:nvSpPr>
        <p:spPr>
          <a:xfrm>
            <a:off x="9508398" y="5009580"/>
            <a:ext cx="922908" cy="55399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1000" dirty="0"/>
              <a:t>  know my</a:t>
            </a:r>
          </a:p>
          <a:p>
            <a:r>
              <a:rPr lang="en-US" sz="1000" dirty="0"/>
              <a:t>  COVID-19</a:t>
            </a:r>
          </a:p>
          <a:p>
            <a:r>
              <a:rPr lang="en-US" sz="1000" dirty="0"/>
              <a:t>     Focal Point</a:t>
            </a:r>
          </a:p>
        </p:txBody>
      </p:sp>
    </p:spTree>
    <p:extLst>
      <p:ext uri="{BB962C8B-B14F-4D97-AF65-F5344CB8AC3E}">
        <p14:creationId xmlns:p14="http://schemas.microsoft.com/office/powerpoint/2010/main" val="23703602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AAF6376-B62F-48A2-9CE7-593F69AB90A3}"/>
              </a:ext>
            </a:extLst>
          </p:cNvPr>
          <p:cNvSpPr txBox="1"/>
          <p:nvPr/>
        </p:nvSpPr>
        <p:spPr>
          <a:xfrm>
            <a:off x="435424" y="160077"/>
            <a:ext cx="5431973" cy="230832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1. I will do the short daily self assessment every morning using the app </a:t>
            </a:r>
            <a:r>
              <a:rPr lang="en-US" sz="1200" dirty="0">
                <a:solidFill>
                  <a:srgbClr val="FF0000"/>
                </a:solidFill>
              </a:rPr>
              <a:t>link</a:t>
            </a:r>
            <a:r>
              <a:rPr lang="en-US" sz="1200" dirty="0"/>
              <a:t>. </a:t>
            </a:r>
          </a:p>
          <a:p>
            <a:r>
              <a:rPr lang="en-US" sz="1200" dirty="0"/>
              <a:t>2. If I have fever I will 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Connect with PDO MAF Clinic at 24671333/24677439 Or North: 91409386, South: 91408162 Or call your local MOH health center Or Ministry of Health hotline 24441999.</a:t>
            </a:r>
          </a:p>
          <a:p>
            <a:r>
              <a:rPr lang="en-US" sz="1200" dirty="0"/>
              <a:t>3. If I have cough I will connect with PDO MAF Clinic at 24671333/24677439 Or North: 91409386, South: 91408162 Or call your local MOH health center Or Ministry of Health hotline 24441999.</a:t>
            </a:r>
          </a:p>
          <a:p>
            <a:r>
              <a:rPr lang="en-US" sz="1200" dirty="0"/>
              <a:t>4. If I have breathing difficulty, I will Connect with PDO MAF Clinic at 24671333/24677439 Or North: 91409386, South: 91408162 Or call your local MOH health center Or Ministry of Health hotline 24441999.</a:t>
            </a:r>
          </a:p>
          <a:p>
            <a:r>
              <a:rPr lang="en-US" sz="1200" dirty="0"/>
              <a:t>5. Key contact numbers.</a:t>
            </a:r>
          </a:p>
          <a:p>
            <a:r>
              <a:rPr lang="en-US" sz="1200" dirty="0"/>
              <a:t>6. If I face psychological issues, I will contact the PDO clinic on 24671333/24677439.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122F243-0FF8-43D7-98B5-CD32E99EC243}"/>
              </a:ext>
            </a:extLst>
          </p:cNvPr>
          <p:cNvSpPr txBox="1"/>
          <p:nvPr/>
        </p:nvSpPr>
        <p:spPr>
          <a:xfrm>
            <a:off x="423987" y="4504918"/>
            <a:ext cx="5431973" cy="138499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14. I will wear the appropriate PPE per job requirements</a:t>
            </a:r>
          </a:p>
          <a:p>
            <a:r>
              <a:rPr lang="en-US" sz="1200" dirty="0"/>
              <a:t>15. I will cover my sneeze into a tissue or elbow &amp; wash or sanitize my hands immediately afterwards.</a:t>
            </a:r>
          </a:p>
          <a:p>
            <a:r>
              <a:rPr lang="en-US" sz="1200" dirty="0"/>
              <a:t>16. I will dispose off used tissue in the bins provided.</a:t>
            </a:r>
          </a:p>
          <a:p>
            <a:r>
              <a:rPr lang="en-US" sz="1200" dirty="0"/>
              <a:t>17. I will avoid shaking hands or hugging.</a:t>
            </a:r>
          </a:p>
          <a:p>
            <a:r>
              <a:rPr lang="en-US" sz="1200" dirty="0"/>
              <a:t>18. I will wash hands regularly with soap and water or hand sanitizer</a:t>
            </a:r>
          </a:p>
          <a:p>
            <a:r>
              <a:rPr lang="en-US" sz="1200" dirty="0"/>
              <a:t>19. I will avoid touching my face, eyes &amp; nose.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F122B66-86A1-420B-9749-DB62069113E8}"/>
              </a:ext>
            </a:extLst>
          </p:cNvPr>
          <p:cNvSpPr txBox="1"/>
          <p:nvPr/>
        </p:nvSpPr>
        <p:spPr>
          <a:xfrm>
            <a:off x="423987" y="2608547"/>
            <a:ext cx="5451031" cy="175432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7. PDO will mandate COVID-19 online induction before first return (to access </a:t>
            </a:r>
            <a:r>
              <a:rPr lang="en-US" sz="1200" dirty="0">
                <a:solidFill>
                  <a:srgbClr val="FF0000"/>
                </a:solidFill>
              </a:rPr>
              <a:t>link)</a:t>
            </a:r>
            <a:r>
              <a:rPr lang="en-US" sz="1200" dirty="0"/>
              <a:t>.</a:t>
            </a:r>
          </a:p>
          <a:p>
            <a:r>
              <a:rPr lang="en-US" sz="1200" dirty="0"/>
              <a:t>8. PDO will protect you by taking temperature through guns at each entrance</a:t>
            </a:r>
          </a:p>
          <a:p>
            <a:r>
              <a:rPr lang="en-US" sz="1200" dirty="0"/>
              <a:t>9. PDO will protect you by taking thermal scans at specified entrances</a:t>
            </a:r>
          </a:p>
          <a:p>
            <a:r>
              <a:rPr lang="en-US" sz="1200" dirty="0"/>
              <a:t>10. 11. PDO will make available COVID-19 testing when deemed necessary by clinic</a:t>
            </a:r>
          </a:p>
          <a:p>
            <a:r>
              <a:rPr lang="en-US" sz="1200" dirty="0"/>
              <a:t>11. PDO through MOH is tracking and tracing any spread through app (</a:t>
            </a:r>
            <a:r>
              <a:rPr lang="en-US" sz="1200" dirty="0">
                <a:solidFill>
                  <a:srgbClr val="FF0000"/>
                </a:solidFill>
              </a:rPr>
              <a:t>Link</a:t>
            </a:r>
            <a:r>
              <a:rPr lang="en-US" sz="1200" dirty="0"/>
              <a:t>).</a:t>
            </a:r>
          </a:p>
          <a:p>
            <a:r>
              <a:rPr lang="en-US" sz="1200" dirty="0"/>
              <a:t>12. PDO will mandate compliance to 10 COVID19 protective measures (</a:t>
            </a:r>
            <a:r>
              <a:rPr lang="en-US" sz="1200" dirty="0">
                <a:solidFill>
                  <a:srgbClr val="FF0000"/>
                </a:solidFill>
              </a:rPr>
              <a:t>Link</a:t>
            </a:r>
            <a:r>
              <a:rPr lang="en-US" sz="1200" dirty="0"/>
              <a:t>) &amp; reporting of non-compliance.</a:t>
            </a:r>
          </a:p>
          <a:p>
            <a:r>
              <a:rPr lang="en-US" sz="1200" dirty="0"/>
              <a:t>13. PDO will ensure Employee Assistance Program for employees facing psychological issues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5CCF5EB-F842-4852-8303-741963C61D55}"/>
              </a:ext>
            </a:extLst>
          </p:cNvPr>
          <p:cNvSpPr txBox="1"/>
          <p:nvPr/>
        </p:nvSpPr>
        <p:spPr>
          <a:xfrm>
            <a:off x="6095998" y="169551"/>
            <a:ext cx="5431973" cy="120032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20. PDO will make available appropriate PPE per job requirements.</a:t>
            </a:r>
          </a:p>
          <a:p>
            <a:r>
              <a:rPr lang="en-US" sz="1200" dirty="0"/>
              <a:t>21. PDO will make sanitizers available at all corridors and near lifts and staircases.</a:t>
            </a:r>
          </a:p>
          <a:p>
            <a:r>
              <a:rPr lang="en-US" sz="1200" dirty="0"/>
              <a:t>22. PDO’s </a:t>
            </a:r>
            <a:r>
              <a:rPr lang="en-US" sz="1200" dirty="0">
                <a:solidFill>
                  <a:schemeClr val="dk1"/>
                </a:solidFill>
              </a:rPr>
              <a:t>daily cleaning regime will ensure focus on entrances/exits during peak times and all surfaces shall be wiped with disinfectant regularly. </a:t>
            </a:r>
            <a:endParaRPr lang="en-US" sz="1200" dirty="0"/>
          </a:p>
          <a:p>
            <a:r>
              <a:rPr lang="en-US" sz="1200" dirty="0"/>
              <a:t>23. PDO’s professional</a:t>
            </a:r>
            <a:r>
              <a:rPr lang="en-US" sz="1200" dirty="0">
                <a:solidFill>
                  <a:schemeClr val="dk1"/>
                </a:solidFill>
              </a:rPr>
              <a:t> disinfecting regimes during the day &amp; in high traffic/shared breakout areas &amp; on commonly touched surfaces such as door handles &amp; lift controls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2972B79-0C78-41F2-B52C-AE0B0E61F957}"/>
              </a:ext>
            </a:extLst>
          </p:cNvPr>
          <p:cNvSpPr txBox="1"/>
          <p:nvPr/>
        </p:nvSpPr>
        <p:spPr>
          <a:xfrm>
            <a:off x="6095999" y="1487709"/>
            <a:ext cx="5431973" cy="138499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24. </a:t>
            </a:r>
            <a:r>
              <a:rPr lang="en-GB" sz="1200" dirty="0"/>
              <a:t>I will avoid sharing small cars while commuting to work &amp; if I do then will keep social distance &amp; adhere to using face mask</a:t>
            </a:r>
            <a:endParaRPr lang="en-US" sz="1200" dirty="0"/>
          </a:p>
          <a:p>
            <a:r>
              <a:rPr lang="en-US" sz="1200" dirty="0"/>
              <a:t>25. </a:t>
            </a:r>
            <a:r>
              <a:rPr lang="en-GB" sz="1200" dirty="0"/>
              <a:t>I will restrict usage of lift &amp; exercise caution. See details mitigation under lifts/elevators</a:t>
            </a:r>
            <a:endParaRPr lang="en-US" sz="1200" dirty="0"/>
          </a:p>
          <a:p>
            <a:r>
              <a:rPr lang="en-US" sz="1200" dirty="0"/>
              <a:t>26. I will m</a:t>
            </a:r>
            <a:r>
              <a:rPr lang="en-GB" sz="1200" dirty="0" err="1"/>
              <a:t>aintain</a:t>
            </a:r>
            <a:r>
              <a:rPr lang="en-GB" sz="1200" dirty="0"/>
              <a:t> 2 meters physical distance at all time &amp; wear facemask if 2 meters distance is not possible.</a:t>
            </a:r>
            <a:endParaRPr lang="en-US" sz="1200" dirty="0"/>
          </a:p>
          <a:p>
            <a:r>
              <a:rPr lang="en-US" sz="1200" dirty="0"/>
              <a:t>27. </a:t>
            </a:r>
            <a:r>
              <a:rPr lang="en-GB" sz="1200" dirty="0"/>
              <a:t>Avoid gathering of more than 5 persons.</a:t>
            </a:r>
            <a:endParaRPr lang="en-GB" sz="11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C7DD483-812F-4BB6-8D53-10711189B6DB}"/>
              </a:ext>
            </a:extLst>
          </p:cNvPr>
          <p:cNvSpPr txBox="1"/>
          <p:nvPr/>
        </p:nvSpPr>
        <p:spPr>
          <a:xfrm>
            <a:off x="6095997" y="3007875"/>
            <a:ext cx="5431973" cy="156966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28. </a:t>
            </a:r>
            <a:r>
              <a:rPr lang="en-GB" sz="1200" dirty="0"/>
              <a:t>PDO will ensure common areas are marked to enable physical distancing.</a:t>
            </a:r>
            <a:endParaRPr lang="en-US" sz="1200" dirty="0"/>
          </a:p>
          <a:p>
            <a:r>
              <a:rPr lang="en-US" sz="1200" dirty="0"/>
              <a:t>29. On </a:t>
            </a:r>
            <a:r>
              <a:rPr lang="en-GB" sz="1200" dirty="0"/>
              <a:t>buses, PDO will ensure back seats will be filled first &amp; ensure seat staggering to enable social/physical distancing.  When disembarking from buses, start front rows moving toward the back.</a:t>
            </a:r>
            <a:endParaRPr lang="en-US" sz="1200" dirty="0"/>
          </a:p>
          <a:p>
            <a:r>
              <a:rPr lang="en-US" sz="1200" dirty="0"/>
              <a:t>30. </a:t>
            </a:r>
            <a:r>
              <a:rPr lang="en-US" sz="1200" dirty="0">
                <a:solidFill>
                  <a:prstClr val="black"/>
                </a:solidFill>
              </a:rPr>
              <a:t>PDO will allocate available each office desk as per the 2m social distance. For further detail please refer to detailed guide.</a:t>
            </a:r>
            <a:endParaRPr lang="en-US" sz="1200" dirty="0"/>
          </a:p>
          <a:p>
            <a:r>
              <a:rPr lang="en-US" sz="1200" dirty="0"/>
              <a:t>31. PDO will provide awareness campaigns &amp; </a:t>
            </a:r>
            <a:r>
              <a:rPr lang="en-GB" sz="1200" dirty="0"/>
              <a:t>packages (video/posters/screen savers, etc.)</a:t>
            </a:r>
            <a:endParaRPr lang="en-US" sz="12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265BFB6-2488-4456-916C-B54A1E888DAD}"/>
              </a:ext>
            </a:extLst>
          </p:cNvPr>
          <p:cNvSpPr txBox="1"/>
          <p:nvPr/>
        </p:nvSpPr>
        <p:spPr>
          <a:xfrm>
            <a:off x="6095998" y="4689583"/>
            <a:ext cx="5431972" cy="101566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32. I will practice remote first policy on communications.</a:t>
            </a:r>
          </a:p>
          <a:p>
            <a:r>
              <a:rPr lang="en-US" sz="1200" dirty="0"/>
              <a:t>33. I will wipe my desk clean on arrival &amp; departure each day.</a:t>
            </a:r>
          </a:p>
          <a:p>
            <a:r>
              <a:rPr lang="en-US" sz="1200" dirty="0"/>
              <a:t>34. I will know my directorate COVID-19 Focal Point.</a:t>
            </a:r>
          </a:p>
          <a:p>
            <a:r>
              <a:rPr lang="en-US" sz="1200" dirty="0"/>
              <a:t>35. I will keep my workplace clean &amp; clear of books &amp; documents.</a:t>
            </a:r>
          </a:p>
          <a:p>
            <a:r>
              <a:rPr lang="en-US" sz="1200" dirty="0"/>
              <a:t>36. I will avoid bringing personal items to the office (e.g. plants etc.).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AB0B6C2-82DE-4D7A-B59A-84B5555B196F}"/>
              </a:ext>
            </a:extLst>
          </p:cNvPr>
          <p:cNvSpPr txBox="1"/>
          <p:nvPr/>
        </p:nvSpPr>
        <p:spPr>
          <a:xfrm>
            <a:off x="6096000" y="5876058"/>
            <a:ext cx="5431971" cy="64633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37. PDO’s </a:t>
            </a:r>
            <a:r>
              <a:rPr lang="en-US" sz="1200" dirty="0">
                <a:solidFill>
                  <a:schemeClr val="dk1"/>
                </a:solidFill>
              </a:rPr>
              <a:t>daily cleaning regime will ensure focus on entrances/exits during peak times &amp; all surfaces shall be wiped with disinfectant regularly.</a:t>
            </a:r>
            <a:r>
              <a:rPr lang="en-US" sz="1200" dirty="0"/>
              <a:t> </a:t>
            </a:r>
          </a:p>
          <a:p>
            <a:r>
              <a:rPr lang="en-US" sz="1200" dirty="0"/>
              <a:t>38. PDO will continue to provide suitable ergonomic office desk &amp; chairs.</a:t>
            </a:r>
          </a:p>
        </p:txBody>
      </p:sp>
    </p:spTree>
    <p:extLst>
      <p:ext uri="{BB962C8B-B14F-4D97-AF65-F5344CB8AC3E}">
        <p14:creationId xmlns:p14="http://schemas.microsoft.com/office/powerpoint/2010/main" val="33319983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A31CB0B7-0374-4E39-8E87-99D2B6CEF6E8}"/>
              </a:ext>
            </a:extLst>
          </p:cNvPr>
          <p:cNvSpPr txBox="1"/>
          <p:nvPr/>
        </p:nvSpPr>
        <p:spPr>
          <a:xfrm>
            <a:off x="573245" y="2200512"/>
            <a:ext cx="5431969" cy="138499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44. If I carry any COVID-19 symptoms, I will not come to the office.</a:t>
            </a:r>
          </a:p>
          <a:p>
            <a:r>
              <a:rPr lang="en-US" sz="1200" dirty="0"/>
              <a:t>45. I will avoid close contact with anyone with cold or flu-like symptoms.</a:t>
            </a:r>
          </a:p>
          <a:p>
            <a:r>
              <a:rPr lang="en-US" sz="1200" dirty="0"/>
              <a:t>46. I will avoid unprotected contact with livestock, wild &amp; farm animals</a:t>
            </a:r>
          </a:p>
          <a:p>
            <a:r>
              <a:rPr lang="en-US" sz="1200" dirty="0"/>
              <a:t>47. I will try to bring my own pack meals from home &amp; avoid meals sharing with colleagues, (recommended cold lunches to avoid heating requirement)</a:t>
            </a:r>
          </a:p>
          <a:p>
            <a:r>
              <a:rPr lang="en-US" sz="1200" dirty="0"/>
              <a:t>48. Costa, Second Cup coffee shops &amp; Subway will be available at </a:t>
            </a:r>
            <a:r>
              <a:rPr lang="en-US" sz="1200" dirty="0" err="1"/>
              <a:t>MaF</a:t>
            </a:r>
            <a:r>
              <a:rPr lang="en-US" sz="1200" dirty="0"/>
              <a:t> for take away orders only, sitting area will remain closed.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78CC7E8-D9C1-426F-996E-56AB9B0B328C}"/>
              </a:ext>
            </a:extLst>
          </p:cNvPr>
          <p:cNvSpPr txBox="1"/>
          <p:nvPr/>
        </p:nvSpPr>
        <p:spPr>
          <a:xfrm>
            <a:off x="573245" y="3869701"/>
            <a:ext cx="5431969" cy="175432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49. Costa, Second Cup coffee shops &amp; Subway will be available at </a:t>
            </a:r>
            <a:r>
              <a:rPr lang="en-US" sz="1200" dirty="0" err="1"/>
              <a:t>MaF</a:t>
            </a:r>
            <a:r>
              <a:rPr lang="en-US" sz="1200" dirty="0"/>
              <a:t> for take away orders only, sitting area will remain closed. </a:t>
            </a:r>
          </a:p>
          <a:p>
            <a:r>
              <a:rPr lang="en-US" sz="1200" dirty="0"/>
              <a:t>50. PDO will continue to make packed lunch available for Interior location staff.</a:t>
            </a:r>
          </a:p>
          <a:p>
            <a:r>
              <a:rPr lang="en-US" sz="1200" dirty="0"/>
              <a:t>51. PDO will keep all MAF restaurants/canteens closed, Interior canteen will remain open for pack meals pick up only.</a:t>
            </a:r>
          </a:p>
          <a:p>
            <a:r>
              <a:rPr lang="en-US" sz="1200" dirty="0"/>
              <a:t>52. PDO will ensure suitable prayer place is available e.g. meeting rooms during lunchtime while staff are expected to bring their own prayer mats &amp; adhere to social distancing.</a:t>
            </a:r>
          </a:p>
          <a:p>
            <a:r>
              <a:rPr lang="en-US" sz="1200" dirty="0"/>
              <a:t>53. PDO will keep masjids closed.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D00875-740A-4303-822E-31E758AEEFD7}"/>
              </a:ext>
            </a:extLst>
          </p:cNvPr>
          <p:cNvSpPr txBox="1"/>
          <p:nvPr/>
        </p:nvSpPr>
        <p:spPr>
          <a:xfrm>
            <a:off x="573246" y="1195588"/>
            <a:ext cx="5431970" cy="83099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41. PDO will not permit visitors to enter its offices.</a:t>
            </a:r>
          </a:p>
          <a:p>
            <a:r>
              <a:rPr lang="en-US" sz="1200" dirty="0"/>
              <a:t>42. PDO will post guidelines @ each meeting room, please comply. </a:t>
            </a:r>
          </a:p>
          <a:p>
            <a:r>
              <a:rPr lang="en-US" sz="1200" dirty="0"/>
              <a:t>43. PDO will ensure meeting rooms desk arrangements in accordance 2m social distancing separation.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886FA0-D9ED-4C83-9C81-93847459A77D}"/>
              </a:ext>
            </a:extLst>
          </p:cNvPr>
          <p:cNvSpPr txBox="1"/>
          <p:nvPr/>
        </p:nvSpPr>
        <p:spPr>
          <a:xfrm>
            <a:off x="573244" y="367734"/>
            <a:ext cx="5431970" cy="64633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39. I will prioritize my team engagements through virtual meetings.</a:t>
            </a:r>
          </a:p>
          <a:p>
            <a:r>
              <a:rPr lang="en-US" sz="1200" dirty="0"/>
              <a:t>40. I will limit any necessary face to face team meetings applying social distancing rules.</a:t>
            </a:r>
          </a:p>
        </p:txBody>
      </p:sp>
    </p:spTree>
    <p:extLst>
      <p:ext uri="{BB962C8B-B14F-4D97-AF65-F5344CB8AC3E}">
        <p14:creationId xmlns:p14="http://schemas.microsoft.com/office/powerpoint/2010/main" val="418464757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1C1A8B7449C4F489B9001D29CC0C8C1" ma:contentTypeVersion="1" ma:contentTypeDescription="Create a new document." ma:contentTypeScope="" ma:versionID="89cd28f756ca4d6fa1022bddfb76095f">
  <xsd:schema xmlns:xsd="http://www.w3.org/2001/XMLSchema" xmlns:xs="http://www.w3.org/2001/XMLSchema" xmlns:p="http://schemas.microsoft.com/office/2006/metadata/properties" xmlns:ns2="9d51eac6-a7d5-47f5-a119-63d146adb134" targetNamespace="http://schemas.microsoft.com/office/2006/metadata/properties" ma:root="true" ma:fieldsID="2447253ed25693b99bb24f55821addfc" ns2:_="">
    <xsd:import namespace="9d51eac6-a7d5-47f5-a119-63d146adb134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51eac6-a7d5-47f5-a119-63d146adb13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4FFFBF4494CFE47B533E796F76A71C0" ma:contentTypeVersion="0" ma:contentTypeDescription="Create a new document." ma:contentTypeScope="" ma:versionID="7b8ea142d2e2cf67079d14206851dfea">
  <xsd:schema xmlns:xsd="http://www.w3.org/2001/XMLSchema" xmlns:xs="http://www.w3.org/2001/XMLSchema" xmlns:p="http://schemas.microsoft.com/office/2006/metadata/properties" xmlns:ns2="9252e52f-b3ee-4f0b-b2e6-fe4192bbdd07" targetNamespace="http://schemas.microsoft.com/office/2006/metadata/properties" ma:root="true" ma:fieldsID="8e822c766465c5c4f9344899f6f8e13c" ns2:_="">
    <xsd:import namespace="9252e52f-b3ee-4f0b-b2e6-fe4192bbdd07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52e52f-b3ee-4f0b-b2e6-fe4192bbdd07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D155491-F1BC-4DBC-8E43-B5D989169FFF}"/>
</file>

<file path=customXml/itemProps2.xml><?xml version="1.0" encoding="utf-8"?>
<ds:datastoreItem xmlns:ds="http://schemas.openxmlformats.org/officeDocument/2006/customXml" ds:itemID="{9180B1CF-8339-4002-9185-51051807D31B}"/>
</file>

<file path=customXml/itemProps3.xml><?xml version="1.0" encoding="utf-8"?>
<ds:datastoreItem xmlns:ds="http://schemas.openxmlformats.org/officeDocument/2006/customXml" ds:itemID="{8EE9B96E-BE4B-48D2-BBF7-3594AA8E2266}"/>
</file>

<file path=customXml/itemProps4.xml><?xml version="1.0" encoding="utf-8"?>
<ds:datastoreItem xmlns:ds="http://schemas.openxmlformats.org/officeDocument/2006/customXml" ds:itemID="{77957ED6-997E-49DF-83AE-079DA795A6E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252e52f-b3ee-4f0b-b2e6-fe4192bbdd0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63460</TotalTime>
  <Words>1394</Words>
  <Application>Microsoft Office PowerPoint</Application>
  <PresentationFormat>Widescreen</PresentationFormat>
  <Paragraphs>336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Gill Sans MT</vt:lpstr>
      <vt:lpstr>Microsoft Sans Serif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United Media Services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Ruchi Shakrani</dc:creator>
  <cp:lastModifiedBy>GHULAM,JUNAID OSP</cp:lastModifiedBy>
  <cp:revision>2428</cp:revision>
  <dcterms:created xsi:type="dcterms:W3CDTF">2012-10-15T05:32:30Z</dcterms:created>
  <dcterms:modified xsi:type="dcterms:W3CDTF">2020-06-08T09:23:30Z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0x010100F1C1A8B7449C4F489B9001D29CC0C8C1</vt:lpwstr>
  </property>
  <property fmtid="{D5CDD505-2E9C-101B-9397-08002B2CF9AE}" pid="3" name="_dlc_DocIdItemGuid">
    <vt:lpwstr>6da216da-6985-4f3e-928e-a6fd57200ba1</vt:lpwstr>
  </property>
</Properties>
</file>